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2" r:id="rId4"/>
    <p:sldMasterId id="2147484491" r:id="rId5"/>
  </p:sldMasterIdLst>
  <p:notesMasterIdLst>
    <p:notesMasterId r:id="rId21"/>
  </p:notesMasterIdLst>
  <p:sldIdLst>
    <p:sldId id="1011" r:id="rId6"/>
    <p:sldId id="350" r:id="rId7"/>
    <p:sldId id="349" r:id="rId8"/>
    <p:sldId id="2483" r:id="rId9"/>
    <p:sldId id="444" r:id="rId10"/>
    <p:sldId id="2476" r:id="rId11"/>
    <p:sldId id="2078" r:id="rId12"/>
    <p:sldId id="2475" r:id="rId13"/>
    <p:sldId id="2361" r:id="rId14"/>
    <p:sldId id="2367" r:id="rId15"/>
    <p:sldId id="1859" r:id="rId16"/>
    <p:sldId id="1841" r:id="rId17"/>
    <p:sldId id="2484" r:id="rId18"/>
    <p:sldId id="2369" r:id="rId19"/>
    <p:sldId id="24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27A0796-0EC0-AC43-B2ED-C458DC92A586}">
          <p14:sldIdLst>
            <p14:sldId id="1011"/>
            <p14:sldId id="350"/>
            <p14:sldId id="349"/>
            <p14:sldId id="2483"/>
          </p14:sldIdLst>
        </p14:section>
        <p14:section name="What's New in ACS 7.0" id="{6B356DD4-2B0D-124B-826A-C87BF200FE54}">
          <p14:sldIdLst>
            <p14:sldId id="444"/>
          </p14:sldIdLst>
        </p14:section>
        <p14:section name="Detailed Capabilities" id="{909E04A5-C986-864D-A789-4C5F85CA6BD0}">
          <p14:sldIdLst>
            <p14:sldId id="2476"/>
            <p14:sldId id="2078"/>
            <p14:sldId id="2475"/>
            <p14:sldId id="2361"/>
            <p14:sldId id="2367"/>
            <p14:sldId id="1859"/>
            <p14:sldId id="1841"/>
            <p14:sldId id="2484"/>
            <p14:sldId id="2369"/>
            <p14:sldId id="2482"/>
          </p14:sldIdLst>
        </p14:section>
      </p14:sectionLst>
    </p:ext>
    <p:ext uri="{EFAFB233-063F-42B5-8137-9DF3F51BA10A}">
      <p15:sldGuideLst xmlns:p15="http://schemas.microsoft.com/office/powerpoint/2012/main">
        <p15:guide id="1" orient="horz" pos="2069" userDrawn="1">
          <p15:clr>
            <a:srgbClr val="A4A3A4"/>
          </p15:clr>
        </p15:guide>
        <p15:guide id="2" pos="3817" userDrawn="1">
          <p15:clr>
            <a:srgbClr val="A4A3A4"/>
          </p15:clr>
        </p15:guide>
        <p15:guide id="3" orient="horz" pos="624" userDrawn="1">
          <p15:clr>
            <a:srgbClr val="A4A3A4"/>
          </p15:clr>
        </p15:guide>
        <p15:guide id="4" orient="horz" pos="816" userDrawn="1">
          <p15:clr>
            <a:srgbClr val="A4A3A4"/>
          </p15:clr>
        </p15:guide>
        <p15:guide id="5" pos="4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68"/>
    <a:srgbClr val="E75100"/>
    <a:srgbClr val="00559C"/>
    <a:srgbClr val="FFFFFF"/>
    <a:srgbClr val="414042"/>
    <a:srgbClr val="959595"/>
    <a:srgbClr val="F1F2F2"/>
    <a:srgbClr val="C4C4C4"/>
    <a:srgbClr val="B2B8B8"/>
    <a:srgbClr val="D8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A1CC3-EA3D-2A20-7A80-5003163C772B}" v="228" dt="2023-02-22T20:05:24.685"/>
    <p1510:client id="{5CE2F495-BE89-926D-C19F-9913FD097309}" v="8" dt="2023-02-22T19:10:52.638"/>
    <p1510:client id="{6B8BB09A-C33E-5A55-5487-8F8E01470EDD}" v="240" dt="2023-02-23T14:13:00.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6350" cmpd="sng">
              <a:solidFill>
                <a:srgbClr val="D1DADB"/>
              </a:solidFill>
            </a:ln>
          </a:left>
          <a:right>
            <a:ln w="6350" cmpd="sng">
              <a:solidFill>
                <a:srgbClr val="D1DADB"/>
              </a:solidFill>
            </a:ln>
          </a:right>
          <a:top>
            <a:ln w="6350" cmpd="sng">
              <a:solidFill>
                <a:srgbClr val="D1DADB"/>
              </a:solidFill>
            </a:ln>
          </a:top>
          <a:bottom>
            <a:ln w="6350" cmpd="sng">
              <a:solidFill>
                <a:srgbClr val="D1DADB"/>
              </a:solidFill>
            </a:ln>
          </a:bottom>
          <a:insideH>
            <a:ln w="6350" cmpd="sng">
              <a:solidFill>
                <a:srgbClr val="D1DADB"/>
              </a:solidFill>
            </a:ln>
          </a:insideH>
          <a:insideV>
            <a:ln w="6350" cmpd="sng">
              <a:solidFill>
                <a:srgbClr val="D1DADB"/>
              </a:solidFill>
              <a:prstDash val="dash"/>
            </a:ln>
          </a:insideV>
        </a:tcBdr>
        <a:fill>
          <a:noFill/>
        </a:fill>
      </a:tcStyle>
    </a:wholeTbl>
    <a:band1H>
      <a:tcStyle>
        <a:tcBdr/>
        <a:fill>
          <a:noFill/>
        </a:fill>
      </a:tcStyle>
    </a:band1H>
    <a:band2H>
      <a:tcStyle>
        <a:tcBdr/>
        <a:fill>
          <a:solidFill>
            <a:schemeClr val="lt2"/>
          </a:solidFill>
        </a:fill>
      </a:tcStyle>
    </a:band2H>
    <a:band1V>
      <a:tcStyle>
        <a:tcBdr/>
        <a:fill>
          <a:noFill/>
        </a:fill>
      </a:tcStyle>
    </a:band1V>
    <a:band2V>
      <a:tcStyle>
        <a:tcBdr/>
        <a:fill>
          <a:noFill/>
        </a:fill>
      </a:tcStyle>
    </a:band2V>
    <a:lastCol>
      <a:tcTxStyle>
        <a:fontRef idx="major">
          <a:prstClr val="black"/>
        </a:fontRef>
        <a:schemeClr val="dk1"/>
      </a:tcTxStyle>
      <a:tcStyle>
        <a:tcBdr/>
        <a:fill>
          <a:solidFill>
            <a:schemeClr val="lt2"/>
          </a:solidFill>
        </a:fill>
      </a:tcStyle>
    </a:lastCol>
    <a:firstCol>
      <a:tcTxStyle>
        <a:fontRef idx="major">
          <a:prstClr val="black"/>
        </a:fontRef>
        <a:schemeClr val="dk1"/>
      </a:tcTxStyle>
      <a:tcStyle>
        <a:tcBdr/>
        <a:fill>
          <a:solidFill>
            <a:schemeClr val="lt2"/>
          </a:solidFill>
        </a:fill>
      </a:tcStyle>
    </a:firstCol>
    <a:lastRow>
      <a:tcTxStyle>
        <a:fontRef idx="major">
          <a:prstClr val="black"/>
        </a:fontRef>
        <a:schemeClr val="dk1"/>
      </a:tcTxStyle>
      <a:tcStyle>
        <a:tcBdr>
          <a:top>
            <a:ln w="12700" cmpd="sng">
              <a:solidFill>
                <a:schemeClr val="dk1"/>
              </a:solidFill>
            </a:ln>
          </a:top>
        </a:tcBdr>
        <a:fill>
          <a:solidFill>
            <a:schemeClr val="lt2"/>
          </a:solidFill>
        </a:fill>
      </a:tcStyle>
    </a:lastRow>
    <a:firstRow>
      <a:tcTxStyle>
        <a:fontRef idx="major">
          <a:prstClr val="black"/>
        </a:fontRef>
        <a:srgbClr val="FFFFFF"/>
      </a:tcTxStyle>
      <a:tcStyle>
        <a:tcBdr>
          <a:left>
            <a:ln w="6350" cmpd="sng">
              <a:solidFill>
                <a:schemeClr val="accent1"/>
              </a:solidFill>
            </a:ln>
          </a:left>
          <a:right>
            <a:ln w="6350" cmpd="sng">
              <a:solidFill>
                <a:schemeClr val="accent1"/>
              </a:solidFill>
            </a:ln>
          </a:right>
          <a:top>
            <a:ln w="6350" cmpd="sng">
              <a:solidFill>
                <a:schemeClr val="accent1"/>
              </a:solidFill>
            </a:ln>
          </a:top>
          <a:bottom>
            <a:ln w="6350" cmpd="sng">
              <a:solidFill>
                <a:schemeClr val="accen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6350" cmpd="sng">
              <a:solidFill>
                <a:srgbClr val="D1DADB"/>
              </a:solidFill>
            </a:ln>
          </a:left>
          <a:right>
            <a:ln w="6350" cmpd="sng">
              <a:solidFill>
                <a:srgbClr val="D1DADB"/>
              </a:solidFill>
            </a:ln>
          </a:right>
          <a:top>
            <a:ln w="6350" cmpd="sng">
              <a:solidFill>
                <a:srgbClr val="D1DADB"/>
              </a:solidFill>
            </a:ln>
          </a:top>
          <a:bottom>
            <a:ln w="6350" cmpd="sng">
              <a:solidFill>
                <a:srgbClr val="D1DADB"/>
              </a:solidFill>
            </a:ln>
          </a:bottom>
          <a:insideH>
            <a:ln w="6350" cmpd="sng">
              <a:solidFill>
                <a:srgbClr val="D1DADB"/>
              </a:solidFill>
            </a:ln>
          </a:insideH>
          <a:insideV>
            <a:ln w="6350" cmpd="sng">
              <a:solidFill>
                <a:srgbClr val="D1DADB"/>
              </a:solidFill>
              <a:prstDash val="dash"/>
            </a:ln>
          </a:insideV>
        </a:tcBdr>
        <a:fill>
          <a:noFill/>
        </a:fill>
      </a:tcStyle>
    </a:wholeTbl>
    <a:band1H>
      <a:tcStyle>
        <a:tcBdr/>
        <a:fill>
          <a:noFill/>
        </a:fill>
      </a:tcStyle>
    </a:band1H>
    <a:band2H>
      <a:tcStyle>
        <a:tcBdr/>
        <a:fill>
          <a:solidFill>
            <a:schemeClr val="lt2"/>
          </a:solidFill>
        </a:fill>
      </a:tcStyle>
    </a:band2H>
    <a:band1V>
      <a:tcStyle>
        <a:tcBdr/>
        <a:fill>
          <a:noFill/>
        </a:fill>
      </a:tcStyle>
    </a:band1V>
    <a:band2V>
      <a:tcStyle>
        <a:tcBdr/>
        <a:fill>
          <a:noFill/>
        </a:fill>
      </a:tcStyle>
    </a:band2V>
    <a:lastCol>
      <a:tcTxStyle>
        <a:fontRef idx="major">
          <a:prstClr val="black"/>
        </a:fontRef>
        <a:schemeClr val="dk1"/>
      </a:tcTxStyle>
      <a:tcStyle>
        <a:tcBdr/>
        <a:fill>
          <a:solidFill>
            <a:schemeClr val="lt2"/>
          </a:solidFill>
        </a:fill>
      </a:tcStyle>
    </a:lastCol>
    <a:firstCol>
      <a:tcTxStyle>
        <a:fontRef idx="major">
          <a:prstClr val="black"/>
        </a:fontRef>
        <a:schemeClr val="dk1"/>
      </a:tcTxStyle>
      <a:tcStyle>
        <a:tcBdr/>
        <a:fill>
          <a:solidFill>
            <a:schemeClr val="lt2"/>
          </a:solidFill>
        </a:fill>
      </a:tcStyle>
    </a:firstCol>
    <a:lastRow>
      <a:tcTxStyle>
        <a:fontRef idx="major">
          <a:prstClr val="black"/>
        </a:fontRef>
        <a:schemeClr val="dk1"/>
      </a:tcTxStyle>
      <a:tcStyle>
        <a:tcBdr>
          <a:top>
            <a:ln w="12700" cmpd="sng">
              <a:solidFill>
                <a:schemeClr val="dk1"/>
              </a:solidFill>
            </a:ln>
          </a:top>
        </a:tcBdr>
        <a:fill>
          <a:solidFill>
            <a:schemeClr val="lt2"/>
          </a:solidFill>
        </a:fill>
      </a:tcStyle>
    </a:lastRow>
    <a:firstRow>
      <a:tcTxStyle>
        <a:fontRef idx="major">
          <a:prstClr val="black"/>
        </a:fontRef>
        <a:srgbClr val="FFFFFF"/>
      </a:tcTxStyle>
      <a:tcStyle>
        <a:tcBdr>
          <a:left>
            <a:ln w="6350" cmpd="sng">
              <a:solidFill>
                <a:schemeClr val="dk1"/>
              </a:solidFill>
            </a:ln>
          </a:left>
          <a:right>
            <a:ln w="6350" cmpd="sng">
              <a:solidFill>
                <a:schemeClr val="dk1"/>
              </a:solidFill>
            </a:ln>
          </a:right>
          <a:top>
            <a:ln w="6350" cmpd="sng">
              <a:solidFill>
                <a:schemeClr val="dk1"/>
              </a:solidFill>
            </a:ln>
          </a:top>
          <a:bottom>
            <a:ln w="635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6350" cmpd="sng">
              <a:solidFill>
                <a:srgbClr val="D1DADB"/>
              </a:solidFill>
            </a:ln>
          </a:left>
          <a:right>
            <a:ln w="6350" cmpd="sng">
              <a:solidFill>
                <a:srgbClr val="D1DADB"/>
              </a:solidFill>
            </a:ln>
          </a:right>
          <a:top>
            <a:ln w="6350" cmpd="sng">
              <a:solidFill>
                <a:srgbClr val="D1DADB"/>
              </a:solidFill>
            </a:ln>
          </a:top>
          <a:bottom>
            <a:ln w="6350" cmpd="sng">
              <a:solidFill>
                <a:srgbClr val="D1DADB"/>
              </a:solidFill>
            </a:ln>
          </a:bottom>
          <a:insideH>
            <a:ln w="6350" cmpd="sng">
              <a:solidFill>
                <a:srgbClr val="D1DADB"/>
              </a:solidFill>
            </a:ln>
          </a:insideH>
          <a:insideV>
            <a:ln w="6350" cmpd="sng">
              <a:solidFill>
                <a:srgbClr val="D1DADB"/>
              </a:solidFill>
              <a:prstDash val="dash"/>
            </a:ln>
          </a:insideV>
        </a:tcBdr>
        <a:fill>
          <a:noFill/>
        </a:fill>
      </a:tcStyle>
    </a:wholeTbl>
    <a:band1H>
      <a:tcStyle>
        <a:tcBdr/>
        <a:fill>
          <a:noFill/>
        </a:fill>
      </a:tcStyle>
    </a:band1H>
    <a:band2H>
      <a:tcStyle>
        <a:tcBdr/>
        <a:fill>
          <a:solidFill>
            <a:schemeClr val="lt2"/>
          </a:solidFill>
        </a:fill>
      </a:tcStyle>
    </a:band2H>
    <a:band1V>
      <a:tcStyle>
        <a:tcBdr/>
        <a:fill>
          <a:noFill/>
        </a:fill>
      </a:tcStyle>
    </a:band1V>
    <a:band2V>
      <a:tcStyle>
        <a:tcBdr/>
        <a:fill>
          <a:noFill/>
        </a:fill>
      </a:tcStyle>
    </a:band2V>
    <a:lastCol>
      <a:tcTxStyle>
        <a:fontRef idx="major">
          <a:prstClr val="black"/>
        </a:fontRef>
        <a:schemeClr val="dk1"/>
      </a:tcTxStyle>
      <a:tcStyle>
        <a:tcBdr/>
        <a:fill>
          <a:solidFill>
            <a:schemeClr val="lt2"/>
          </a:solidFill>
        </a:fill>
      </a:tcStyle>
    </a:lastCol>
    <a:firstCol>
      <a:tcTxStyle>
        <a:fontRef idx="major">
          <a:prstClr val="black"/>
        </a:fontRef>
        <a:schemeClr val="dk1"/>
      </a:tcTxStyle>
      <a:tcStyle>
        <a:tcBdr/>
        <a:fill>
          <a:solidFill>
            <a:schemeClr val="lt2"/>
          </a:solidFill>
        </a:fill>
      </a:tcStyle>
    </a:firstCol>
    <a:lastRow>
      <a:tcTxStyle>
        <a:fontRef idx="major">
          <a:prstClr val="black"/>
        </a:fontRef>
        <a:schemeClr val="dk1"/>
      </a:tcTxStyle>
      <a:tcStyle>
        <a:tcBdr>
          <a:top>
            <a:ln w="12700" cmpd="sng">
              <a:solidFill>
                <a:schemeClr val="dk1"/>
              </a:solidFill>
            </a:ln>
          </a:top>
        </a:tcBdr>
        <a:fill>
          <a:solidFill>
            <a:schemeClr val="lt2"/>
          </a:solidFill>
        </a:fill>
      </a:tcStyle>
    </a:lastRow>
    <a:firstRow>
      <a:tcTxStyle>
        <a:fontRef idx="major">
          <a:prstClr val="black"/>
        </a:fontRef>
        <a:srgbClr val="FFFFFF"/>
      </a:tcTxStyle>
      <a:tcStyle>
        <a:tcBdr>
          <a:left>
            <a:ln w="6350" cmpd="sng">
              <a:solidFill>
                <a:schemeClr val="accent2"/>
              </a:solidFill>
            </a:ln>
          </a:left>
          <a:right>
            <a:ln w="6350" cmpd="sng">
              <a:solidFill>
                <a:schemeClr val="accent2"/>
              </a:solidFill>
            </a:ln>
          </a:right>
          <a:top>
            <a:ln w="6350" cmpd="sng">
              <a:solidFill>
                <a:schemeClr val="accent2"/>
              </a:solidFill>
            </a:ln>
          </a:top>
          <a:bottom>
            <a:ln w="6350" cmpd="sng">
              <a:solidFill>
                <a:schemeClr val="accent2"/>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6350" cmpd="sng">
              <a:solidFill>
                <a:srgbClr val="D1DADB"/>
              </a:solidFill>
            </a:ln>
          </a:left>
          <a:right>
            <a:ln w="6350" cmpd="sng">
              <a:solidFill>
                <a:srgbClr val="D1DADB"/>
              </a:solidFill>
            </a:ln>
          </a:right>
          <a:top>
            <a:ln w="6350" cmpd="sng">
              <a:solidFill>
                <a:srgbClr val="D1DADB"/>
              </a:solidFill>
            </a:ln>
          </a:top>
          <a:bottom>
            <a:ln w="6350" cmpd="sng">
              <a:solidFill>
                <a:srgbClr val="D1DADB"/>
              </a:solidFill>
            </a:ln>
          </a:bottom>
          <a:insideH>
            <a:ln w="6350" cmpd="sng">
              <a:solidFill>
                <a:srgbClr val="D1DADB"/>
              </a:solidFill>
            </a:ln>
          </a:insideH>
          <a:insideV>
            <a:ln w="6350" cmpd="sng">
              <a:solidFill>
                <a:srgbClr val="D1DADB"/>
              </a:solidFill>
              <a:prstDash val="dash"/>
            </a:ln>
          </a:insideV>
        </a:tcBdr>
        <a:fill>
          <a:noFill/>
        </a:fill>
      </a:tcStyle>
    </a:wholeTbl>
    <a:band1H>
      <a:tcStyle>
        <a:tcBdr/>
        <a:fill>
          <a:noFill/>
        </a:fill>
      </a:tcStyle>
    </a:band1H>
    <a:band2H>
      <a:tcStyle>
        <a:tcBdr/>
        <a:fill>
          <a:solidFill>
            <a:schemeClr val="lt2"/>
          </a:solidFill>
        </a:fill>
      </a:tcStyle>
    </a:band2H>
    <a:band1V>
      <a:tcStyle>
        <a:tcBdr/>
        <a:fill>
          <a:noFill/>
        </a:fill>
      </a:tcStyle>
    </a:band1V>
    <a:band2V>
      <a:tcStyle>
        <a:tcBdr/>
        <a:fill>
          <a:noFill/>
        </a:fill>
      </a:tcStyle>
    </a:band2V>
    <a:lastCol>
      <a:tcTxStyle>
        <a:fontRef idx="major">
          <a:prstClr val="black"/>
        </a:fontRef>
        <a:schemeClr val="dk1"/>
      </a:tcTxStyle>
      <a:tcStyle>
        <a:tcBdr/>
        <a:fill>
          <a:solidFill>
            <a:schemeClr val="lt2"/>
          </a:solidFill>
        </a:fill>
      </a:tcStyle>
    </a:lastCol>
    <a:firstCol>
      <a:tcTxStyle>
        <a:fontRef idx="major">
          <a:prstClr val="black"/>
        </a:fontRef>
        <a:schemeClr val="dk1"/>
      </a:tcTxStyle>
      <a:tcStyle>
        <a:tcBdr/>
        <a:fill>
          <a:solidFill>
            <a:schemeClr val="lt2"/>
          </a:solidFill>
        </a:fill>
      </a:tcStyle>
    </a:firstCol>
    <a:lastRow>
      <a:tcTxStyle>
        <a:fontRef idx="major">
          <a:prstClr val="black"/>
        </a:fontRef>
        <a:schemeClr val="dk1"/>
      </a:tcTxStyle>
      <a:tcStyle>
        <a:tcBdr>
          <a:top>
            <a:ln w="12700" cmpd="sng">
              <a:solidFill>
                <a:schemeClr val="dk1"/>
              </a:solidFill>
            </a:ln>
          </a:top>
        </a:tcBdr>
        <a:fill>
          <a:solidFill>
            <a:schemeClr val="lt2"/>
          </a:solidFill>
        </a:fill>
      </a:tcStyle>
    </a:lastRow>
    <a:firstRow>
      <a:tcTxStyle>
        <a:fontRef idx="major">
          <a:prstClr val="black"/>
        </a:fontRef>
        <a:srgbClr val="FFFFFF"/>
      </a:tcTxStyle>
      <a:tcStyle>
        <a:tcBdr>
          <a:left>
            <a:ln w="6350" cmpd="sng">
              <a:solidFill>
                <a:schemeClr val="accent3"/>
              </a:solidFill>
            </a:ln>
          </a:left>
          <a:right>
            <a:ln w="6350" cmpd="sng">
              <a:solidFill>
                <a:schemeClr val="accent3"/>
              </a:solidFill>
            </a:ln>
          </a:right>
          <a:top>
            <a:ln w="6350" cmpd="sng">
              <a:solidFill>
                <a:schemeClr val="accent3"/>
              </a:solidFill>
            </a:ln>
          </a:top>
          <a:bottom>
            <a:ln w="6350" cmpd="sng">
              <a:solidFill>
                <a:schemeClr val="accent3"/>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6350" cmpd="sng">
              <a:solidFill>
                <a:srgbClr val="D1DADB"/>
              </a:solidFill>
            </a:ln>
          </a:left>
          <a:right>
            <a:ln w="6350" cmpd="sng">
              <a:solidFill>
                <a:srgbClr val="D1DADB"/>
              </a:solidFill>
            </a:ln>
          </a:right>
          <a:top>
            <a:ln w="6350" cmpd="sng">
              <a:solidFill>
                <a:srgbClr val="D1DADB"/>
              </a:solidFill>
            </a:ln>
          </a:top>
          <a:bottom>
            <a:ln w="6350" cmpd="sng">
              <a:solidFill>
                <a:srgbClr val="D1DADB"/>
              </a:solidFill>
            </a:ln>
          </a:bottom>
          <a:insideH>
            <a:ln w="6350" cmpd="sng">
              <a:solidFill>
                <a:srgbClr val="D1DADB"/>
              </a:solidFill>
            </a:ln>
          </a:insideH>
          <a:insideV>
            <a:ln w="6350" cmpd="sng">
              <a:solidFill>
                <a:srgbClr val="D1DADB"/>
              </a:solidFill>
              <a:prstDash val="dash"/>
            </a:ln>
          </a:insideV>
        </a:tcBdr>
        <a:fill>
          <a:noFill/>
        </a:fill>
      </a:tcStyle>
    </a:wholeTbl>
    <a:band1H>
      <a:tcStyle>
        <a:tcBdr/>
        <a:fill>
          <a:noFill/>
        </a:fill>
      </a:tcStyle>
    </a:band1H>
    <a:band2H>
      <a:tcStyle>
        <a:tcBdr/>
        <a:fill>
          <a:solidFill>
            <a:schemeClr val="lt2"/>
          </a:solidFill>
        </a:fill>
      </a:tcStyle>
    </a:band2H>
    <a:band1V>
      <a:tcStyle>
        <a:tcBdr/>
        <a:fill>
          <a:noFill/>
        </a:fill>
      </a:tcStyle>
    </a:band1V>
    <a:band2V>
      <a:tcStyle>
        <a:tcBdr/>
        <a:fill>
          <a:noFill/>
        </a:fill>
      </a:tcStyle>
    </a:band2V>
    <a:lastCol>
      <a:tcTxStyle>
        <a:fontRef idx="major">
          <a:prstClr val="black"/>
        </a:fontRef>
        <a:schemeClr val="dk1"/>
      </a:tcTxStyle>
      <a:tcStyle>
        <a:tcBdr/>
        <a:fill>
          <a:solidFill>
            <a:schemeClr val="lt2"/>
          </a:solidFill>
        </a:fill>
      </a:tcStyle>
    </a:lastCol>
    <a:firstCol>
      <a:tcTxStyle>
        <a:fontRef idx="major">
          <a:prstClr val="black"/>
        </a:fontRef>
        <a:schemeClr val="dk1"/>
      </a:tcTxStyle>
      <a:tcStyle>
        <a:tcBdr/>
        <a:fill>
          <a:solidFill>
            <a:schemeClr val="lt2"/>
          </a:solidFill>
        </a:fill>
      </a:tcStyle>
    </a:firstCol>
    <a:lastRow>
      <a:tcTxStyle>
        <a:fontRef idx="major">
          <a:prstClr val="black"/>
        </a:fontRef>
        <a:schemeClr val="dk1"/>
      </a:tcTxStyle>
      <a:tcStyle>
        <a:tcBdr>
          <a:top>
            <a:ln w="12700" cmpd="sng">
              <a:solidFill>
                <a:schemeClr val="dk1"/>
              </a:solidFill>
            </a:ln>
          </a:top>
        </a:tcBdr>
        <a:fill>
          <a:solidFill>
            <a:schemeClr val="lt2"/>
          </a:solidFill>
        </a:fill>
      </a:tcStyle>
    </a:lastRow>
    <a:firstRow>
      <a:tcTxStyle>
        <a:fontRef idx="major">
          <a:prstClr val="black"/>
        </a:fontRef>
        <a:srgbClr val="FFFFFF"/>
      </a:tcTxStyle>
      <a:tcStyle>
        <a:tcBdr>
          <a:left>
            <a:ln w="6350" cmpd="sng">
              <a:solidFill>
                <a:schemeClr val="accent4"/>
              </a:solidFill>
            </a:ln>
          </a:left>
          <a:right>
            <a:ln w="6350" cmpd="sng">
              <a:solidFill>
                <a:schemeClr val="accent4"/>
              </a:solidFill>
            </a:ln>
          </a:right>
          <a:top>
            <a:ln w="6350" cmpd="sng">
              <a:solidFill>
                <a:schemeClr val="accent4"/>
              </a:solidFill>
            </a:ln>
          </a:top>
          <a:bottom>
            <a:ln w="6350" cmpd="sng">
              <a:solidFill>
                <a:schemeClr val="accent4"/>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6350" cmpd="sng">
              <a:solidFill>
                <a:srgbClr val="D1DADB"/>
              </a:solidFill>
            </a:ln>
          </a:left>
          <a:right>
            <a:ln w="6350" cmpd="sng">
              <a:solidFill>
                <a:srgbClr val="D1DADB"/>
              </a:solidFill>
            </a:ln>
          </a:right>
          <a:top>
            <a:ln w="6350" cmpd="sng">
              <a:solidFill>
                <a:srgbClr val="D1DADB"/>
              </a:solidFill>
            </a:ln>
          </a:top>
          <a:bottom>
            <a:ln w="6350" cmpd="sng">
              <a:solidFill>
                <a:srgbClr val="D1DADB"/>
              </a:solidFill>
            </a:ln>
          </a:bottom>
          <a:insideH>
            <a:ln w="6350" cmpd="sng">
              <a:solidFill>
                <a:srgbClr val="D1DADB"/>
              </a:solidFill>
            </a:ln>
          </a:insideH>
          <a:insideV>
            <a:ln w="6350" cmpd="sng">
              <a:solidFill>
                <a:srgbClr val="D1DADB"/>
              </a:solidFill>
              <a:prstDash val="dash"/>
            </a:ln>
          </a:insideV>
        </a:tcBdr>
        <a:fill>
          <a:noFill/>
        </a:fill>
      </a:tcStyle>
    </a:wholeTbl>
    <a:band1H>
      <a:tcStyle>
        <a:tcBdr/>
        <a:fill>
          <a:noFill/>
        </a:fill>
      </a:tcStyle>
    </a:band1H>
    <a:band2H>
      <a:tcStyle>
        <a:tcBdr/>
        <a:fill>
          <a:solidFill>
            <a:schemeClr val="lt2"/>
          </a:solidFill>
        </a:fill>
      </a:tcStyle>
    </a:band2H>
    <a:band1V>
      <a:tcStyle>
        <a:tcBdr/>
        <a:fill>
          <a:noFill/>
        </a:fill>
      </a:tcStyle>
    </a:band1V>
    <a:band2V>
      <a:tcStyle>
        <a:tcBdr/>
        <a:fill>
          <a:noFill/>
        </a:fill>
      </a:tcStyle>
    </a:band2V>
    <a:lastCol>
      <a:tcTxStyle>
        <a:fontRef idx="major">
          <a:prstClr val="black"/>
        </a:fontRef>
        <a:schemeClr val="dk1"/>
      </a:tcTxStyle>
      <a:tcStyle>
        <a:tcBdr/>
        <a:fill>
          <a:solidFill>
            <a:schemeClr val="lt2"/>
          </a:solidFill>
        </a:fill>
      </a:tcStyle>
    </a:lastCol>
    <a:firstCol>
      <a:tcTxStyle>
        <a:fontRef idx="major">
          <a:prstClr val="black"/>
        </a:fontRef>
        <a:schemeClr val="dk1"/>
      </a:tcTxStyle>
      <a:tcStyle>
        <a:tcBdr/>
        <a:fill>
          <a:solidFill>
            <a:schemeClr val="lt2"/>
          </a:solidFill>
        </a:fill>
      </a:tcStyle>
    </a:firstCol>
    <a:lastRow>
      <a:tcTxStyle>
        <a:fontRef idx="major">
          <a:prstClr val="black"/>
        </a:fontRef>
        <a:schemeClr val="dk1"/>
      </a:tcTxStyle>
      <a:tcStyle>
        <a:tcBdr>
          <a:top>
            <a:ln w="12700" cmpd="sng">
              <a:solidFill>
                <a:schemeClr val="dk1"/>
              </a:solidFill>
            </a:ln>
          </a:top>
        </a:tcBdr>
        <a:fill>
          <a:solidFill>
            <a:schemeClr val="lt2"/>
          </a:solidFill>
        </a:fill>
      </a:tcStyle>
    </a:lastRow>
    <a:firstRow>
      <a:tcTxStyle>
        <a:fontRef idx="major">
          <a:prstClr val="black"/>
        </a:fontRef>
        <a:srgbClr val="FFFFFF"/>
      </a:tcTxStyle>
      <a:tcStyle>
        <a:tcBdr>
          <a:left>
            <a:ln w="6350" cmpd="sng">
              <a:solidFill>
                <a:schemeClr val="accent5"/>
              </a:solidFill>
            </a:ln>
          </a:left>
          <a:right>
            <a:ln w="6350" cmpd="sng">
              <a:solidFill>
                <a:schemeClr val="accent5"/>
              </a:solidFill>
            </a:ln>
          </a:right>
          <a:top>
            <a:ln w="6350" cmpd="sng">
              <a:solidFill>
                <a:schemeClr val="accent5"/>
              </a:solidFill>
            </a:ln>
          </a:top>
          <a:bottom>
            <a:ln w="6350" cmpd="sng">
              <a:solidFill>
                <a:schemeClr val="accent5"/>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6350" cmpd="sng">
              <a:solidFill>
                <a:srgbClr val="D1DADB"/>
              </a:solidFill>
            </a:ln>
          </a:left>
          <a:right>
            <a:ln w="6350" cmpd="sng">
              <a:solidFill>
                <a:srgbClr val="D1DADB"/>
              </a:solidFill>
            </a:ln>
          </a:right>
          <a:top>
            <a:ln w="6350" cmpd="sng">
              <a:solidFill>
                <a:srgbClr val="D1DADB"/>
              </a:solidFill>
            </a:ln>
          </a:top>
          <a:bottom>
            <a:ln w="6350" cmpd="sng">
              <a:solidFill>
                <a:srgbClr val="D1DADB"/>
              </a:solidFill>
            </a:ln>
          </a:bottom>
          <a:insideH>
            <a:ln w="6350" cmpd="sng">
              <a:solidFill>
                <a:srgbClr val="D1DADB"/>
              </a:solidFill>
            </a:ln>
          </a:insideH>
          <a:insideV>
            <a:ln w="6350" cmpd="sng">
              <a:solidFill>
                <a:srgbClr val="D1DADB"/>
              </a:solidFill>
              <a:prstDash val="dash"/>
            </a:ln>
          </a:insideV>
        </a:tcBdr>
        <a:fill>
          <a:noFill/>
        </a:fill>
      </a:tcStyle>
    </a:wholeTbl>
    <a:band1H>
      <a:tcStyle>
        <a:tcBdr/>
        <a:fill>
          <a:noFill/>
        </a:fill>
      </a:tcStyle>
    </a:band1H>
    <a:band2H>
      <a:tcStyle>
        <a:tcBdr/>
        <a:fill>
          <a:solidFill>
            <a:schemeClr val="lt2"/>
          </a:solidFill>
        </a:fill>
      </a:tcStyle>
    </a:band2H>
    <a:band1V>
      <a:tcStyle>
        <a:tcBdr/>
        <a:fill>
          <a:noFill/>
        </a:fill>
      </a:tcStyle>
    </a:band1V>
    <a:band2V>
      <a:tcStyle>
        <a:tcBdr/>
        <a:fill>
          <a:noFill/>
        </a:fill>
      </a:tcStyle>
    </a:band2V>
    <a:lastCol>
      <a:tcTxStyle>
        <a:fontRef idx="major">
          <a:prstClr val="black"/>
        </a:fontRef>
        <a:schemeClr val="dk1"/>
      </a:tcTxStyle>
      <a:tcStyle>
        <a:tcBdr/>
        <a:fill>
          <a:solidFill>
            <a:schemeClr val="lt2"/>
          </a:solidFill>
        </a:fill>
      </a:tcStyle>
    </a:lastCol>
    <a:firstCol>
      <a:tcTxStyle>
        <a:fontRef idx="major">
          <a:prstClr val="black"/>
        </a:fontRef>
        <a:schemeClr val="dk1"/>
      </a:tcTxStyle>
      <a:tcStyle>
        <a:tcBdr/>
        <a:fill>
          <a:solidFill>
            <a:schemeClr val="lt2"/>
          </a:solidFill>
        </a:fill>
      </a:tcStyle>
    </a:firstCol>
    <a:lastRow>
      <a:tcTxStyle>
        <a:fontRef idx="major">
          <a:prstClr val="black"/>
        </a:fontRef>
        <a:schemeClr val="dk1"/>
      </a:tcTxStyle>
      <a:tcStyle>
        <a:tcBdr>
          <a:top>
            <a:ln w="12700" cmpd="sng">
              <a:solidFill>
                <a:schemeClr val="dk1"/>
              </a:solidFill>
            </a:ln>
          </a:top>
        </a:tcBdr>
        <a:fill>
          <a:solidFill>
            <a:schemeClr val="lt2"/>
          </a:solidFill>
        </a:fill>
      </a:tcStyle>
    </a:lastRow>
    <a:firstRow>
      <a:tcTxStyle>
        <a:fontRef idx="major">
          <a:prstClr val="black"/>
        </a:fontRef>
        <a:srgbClr val="FFFFFF"/>
      </a:tcTxStyle>
      <a:tcStyle>
        <a:tcBdr>
          <a:left>
            <a:ln w="6350" cmpd="sng">
              <a:solidFill>
                <a:schemeClr val="accent6"/>
              </a:solidFill>
            </a:ln>
          </a:left>
          <a:right>
            <a:ln w="6350" cmpd="sng">
              <a:solidFill>
                <a:schemeClr val="accent6"/>
              </a:solidFill>
            </a:ln>
          </a:right>
          <a:top>
            <a:ln w="6350" cmpd="sng">
              <a:solidFill>
                <a:schemeClr val="accent6"/>
              </a:solidFill>
            </a:ln>
          </a:top>
          <a:bottom>
            <a:ln w="6350" cmpd="sng">
              <a:solidFill>
                <a:schemeClr val="accent6"/>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6"/>
  </p:normalViewPr>
  <p:slideViewPr>
    <p:cSldViewPr snapToGrid="0">
      <p:cViewPr varScale="1">
        <p:scale>
          <a:sx n="109" d="100"/>
          <a:sy n="109" d="100"/>
        </p:scale>
        <p:origin x="704" y="192"/>
      </p:cViewPr>
      <p:guideLst>
        <p:guide orient="horz" pos="2069"/>
        <p:guide pos="3817"/>
        <p:guide orient="horz" pos="624"/>
        <p:guide orient="horz" pos="816"/>
        <p:guide pos="4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6659933-B74B-4AB3-9099-B51777DD3137}" type="datetimeFigureOut">
              <a:rPr lang="en-US" smtClean="0"/>
              <a:pPr/>
              <a:t>2/13/25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A9CE82D-71C1-40BB-9F9F-BFC8B0CAA11F}" type="slidenum">
              <a:rPr lang="en-US" smtClean="0"/>
              <a:pPr/>
              <a:t>‹#›</a:t>
            </a:fld>
            <a:endParaRPr lang="en-US"/>
          </a:p>
        </p:txBody>
      </p:sp>
    </p:spTree>
    <p:extLst>
      <p:ext uri="{BB962C8B-B14F-4D97-AF65-F5344CB8AC3E}">
        <p14:creationId xmlns:p14="http://schemas.microsoft.com/office/powerpoint/2010/main" val="24690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lfresco.com/platfor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 at Alfresco, we have a platform called the Digital Business Platform. The platform really encompasses all of our offerings and at the core of that offering is content. Content services has been fundamental to the growth and establishment of Alfresco. We have a flexible, yet extensible set of services around content that allows customers to build lots of different types of solutions. </a:t>
            </a:r>
            <a:endParaRPr lang="en-US">
              <a:cs typeface="Arial" panose="020B0604020202020204" pitchFamily="34" charset="0"/>
            </a:endParaRPr>
          </a:p>
          <a:p>
            <a:endParaRPr lang="en-US">
              <a:latin typeface="Arial"/>
              <a:cs typeface="Arial"/>
            </a:endParaRPr>
          </a:p>
          <a:p>
            <a:r>
              <a:rPr lang="en-US">
                <a:latin typeface="Arial"/>
                <a:cs typeface="Arial"/>
              </a:rPr>
              <a:t>The DBP (Digital Business Platform) has several other services, intelligence, analytics, integrations with lines of business applications like salesforce, search, which is one of the key areas we've invested heavily on in the last 5-10 years and really understanding what search means at scale. We try to build our solutions where our customers are and over the last 18 months or so, we've been honing in on the alfresco cloud, which houses our DBP offering. And we are seeing a big push of customers moving to that cloud, but we also support different hybrid options: AWS, Microsoft Azure and obviously a bunch of customers will utilize on-premise installations. </a:t>
            </a:r>
          </a:p>
          <a:p>
            <a:endParaRPr lang="en-US">
              <a:cs typeface="Arial"/>
            </a:endParaRPr>
          </a:p>
          <a:p>
            <a:endParaRPr lang="en-US">
              <a:cs typeface="Arial"/>
            </a:endParaRPr>
          </a:p>
          <a:p>
            <a:endParaRPr lang="en-US">
              <a:cs typeface="Arial"/>
            </a:endParaRPr>
          </a:p>
          <a:p>
            <a:r>
              <a:rPr lang="en-US">
                <a:hlinkClick r:id="rId3"/>
              </a:rPr>
              <a:t>https://www.alfresco.com/platform</a:t>
            </a:r>
            <a:endParaRPr lang="en-US"/>
          </a:p>
          <a:p>
            <a:endParaRPr lang="en-US"/>
          </a:p>
        </p:txBody>
      </p:sp>
      <p:sp>
        <p:nvSpPr>
          <p:cNvPr id="4" name="Slide Number Placeholder 3"/>
          <p:cNvSpPr>
            <a:spLocks noGrp="1"/>
          </p:cNvSpPr>
          <p:nvPr>
            <p:ph type="sldNum" sz="quarter" idx="5"/>
          </p:nvPr>
        </p:nvSpPr>
        <p:spPr/>
        <p:txBody>
          <a:bodyPr/>
          <a:lstStyle/>
          <a:p>
            <a:fld id="{AA9CE82D-71C1-40BB-9F9F-BFC8B0CAA11F}" type="slidenum">
              <a:rPr lang="en-US" smtClean="0"/>
              <a:pPr/>
              <a:t>2</a:t>
            </a:fld>
            <a:endParaRPr lang="en-US"/>
          </a:p>
        </p:txBody>
      </p:sp>
    </p:spTree>
    <p:extLst>
      <p:ext uri="{BB962C8B-B14F-4D97-AF65-F5344CB8AC3E}">
        <p14:creationId xmlns:p14="http://schemas.microsoft.com/office/powerpoint/2010/main" val="4292721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Employees everywhere find themselves having to switch between applications to perform routine tasks and access basic information. Stop the madness. Let them access critical content using their preferred business applications, manage content in the background, and enable content services with the modular and open Alfresco Digital Business Platform that integrates seamlessly with many popular end user and line of business applications out of the box.</a:t>
            </a:r>
          </a:p>
        </p:txBody>
      </p:sp>
      <p:sp>
        <p:nvSpPr>
          <p:cNvPr id="4" name="Slide Number Placeholder 3"/>
          <p:cNvSpPr>
            <a:spLocks noGrp="1"/>
          </p:cNvSpPr>
          <p:nvPr>
            <p:ph type="sldNum" sz="quarter" idx="5"/>
          </p:nvPr>
        </p:nvSpPr>
        <p:spPr/>
        <p:txBody>
          <a:bodyPr/>
          <a:lstStyle/>
          <a:p>
            <a:fld id="{AA9CE82D-71C1-40BB-9F9F-BFC8B0CAA11F}" type="slidenum">
              <a:rPr lang="en-US" smtClean="0"/>
              <a:pPr/>
              <a:t>14</a:t>
            </a:fld>
            <a:endParaRPr lang="en-US"/>
          </a:p>
        </p:txBody>
      </p:sp>
    </p:spTree>
    <p:extLst>
      <p:ext uri="{BB962C8B-B14F-4D97-AF65-F5344CB8AC3E}">
        <p14:creationId xmlns:p14="http://schemas.microsoft.com/office/powerpoint/2010/main" val="334273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GB">
                <a:latin typeface="Arial"/>
                <a:cs typeface="Arial"/>
              </a:rPr>
              <a:t>Two key solutions I want to call out today are governance and process. </a:t>
            </a:r>
            <a:endParaRPr lang="en-GB" b="1">
              <a:cs typeface="Arial"/>
            </a:endParaRPr>
          </a:p>
          <a:p>
            <a:r>
              <a:rPr lang="en-GB">
                <a:latin typeface="Arial"/>
                <a:cs typeface="Arial"/>
              </a:rPr>
              <a:t> </a:t>
            </a:r>
          </a:p>
          <a:p>
            <a:r>
              <a:rPr lang="en-GB">
                <a:latin typeface="Arial"/>
                <a:cs typeface="Arial"/>
              </a:rPr>
              <a:t>Governance really helps customers mitigate risks when managing their information lifecycle. That is everything from understanding who is accessing content and how long the content will last in the system. We have customers who want to retain their information for 10's, not even 100's of years. </a:t>
            </a:r>
          </a:p>
          <a:p>
            <a:r>
              <a:rPr lang="en-GB">
                <a:latin typeface="Arial"/>
                <a:cs typeface="Arial"/>
              </a:rPr>
              <a:t> </a:t>
            </a:r>
            <a:endParaRPr lang="en-GB">
              <a:cs typeface="Arial"/>
            </a:endParaRPr>
          </a:p>
          <a:p>
            <a:r>
              <a:rPr lang="en-GB">
                <a:latin typeface="Arial"/>
                <a:cs typeface="Arial"/>
              </a:rPr>
              <a:t>Process or really workflow, on top of content helps us really unlock business value. Process is key to understanding how customers build applications, which type of use cases they want to build, and also how they form collaboration with their customers or within their internal employees. </a:t>
            </a:r>
          </a:p>
          <a:p>
            <a:endParaRPr lang="en-GB">
              <a:latin typeface="Arial"/>
              <a:cs typeface="Arial"/>
            </a:endParaRPr>
          </a:p>
          <a:p>
            <a:r>
              <a:rPr lang="en-GB">
                <a:latin typeface="Arial"/>
                <a:cs typeface="Arial"/>
              </a:rPr>
              <a:t>Given our role, I am sure you'll be more interested in Governance.</a:t>
            </a:r>
          </a:p>
          <a:p>
            <a:endParaRPr lang="en-GB" b="1">
              <a:latin typeface="Arial"/>
              <a:cs typeface="Arial"/>
            </a:endParaRPr>
          </a:p>
          <a:p>
            <a:endParaRPr lang="en-GB" b="1">
              <a:latin typeface="Arial"/>
              <a:cs typeface="Arial"/>
            </a:endParaRPr>
          </a:p>
          <a:p>
            <a:pPr lvl="0"/>
            <a:r>
              <a:rPr lang="en-GB" sz="1200" b="1" kern="1200">
                <a:solidFill>
                  <a:schemeClr val="tx1"/>
                </a:solidFill>
                <a:effectLst/>
                <a:latin typeface="Arial"/>
                <a:cs typeface="Arial"/>
              </a:rPr>
              <a:t>Open</a:t>
            </a:r>
            <a:r>
              <a:rPr lang="en-GB" sz="1200" kern="1200">
                <a:solidFill>
                  <a:schemeClr val="tx1"/>
                </a:solidFill>
                <a:effectLst/>
                <a:latin typeface="Arial"/>
                <a:cs typeface="Arial"/>
              </a:rPr>
              <a:t> includes being Open source of course, but also providing</a:t>
            </a:r>
            <a:r>
              <a:rPr lang="en-GB" sz="1200" kern="1200" baseline="0">
                <a:solidFill>
                  <a:schemeClr val="tx1"/>
                </a:solidFill>
                <a:effectLst/>
                <a:latin typeface="Arial"/>
                <a:cs typeface="Arial"/>
              </a:rPr>
              <a:t> </a:t>
            </a:r>
            <a:r>
              <a:rPr lang="en-GB" sz="1200" kern="1200">
                <a:solidFill>
                  <a:schemeClr val="tx1"/>
                </a:solidFill>
                <a:effectLst/>
                <a:latin typeface="Arial"/>
                <a:cs typeface="Arial"/>
              </a:rPr>
              <a:t>OPEN API’s and an open, modular architecture which</a:t>
            </a:r>
            <a:r>
              <a:rPr lang="en-GB" sz="1200" kern="1200" baseline="0">
                <a:solidFill>
                  <a:schemeClr val="tx1"/>
                </a:solidFill>
                <a:effectLst/>
                <a:latin typeface="Arial"/>
                <a:cs typeface="Arial"/>
              </a:rPr>
              <a:t> means we are easy to integrate and extend</a:t>
            </a:r>
            <a:r>
              <a:rPr lang="en-GB" sz="1200" kern="1200">
                <a:solidFill>
                  <a:schemeClr val="tx1"/>
                </a:solidFill>
                <a:effectLst/>
                <a:latin typeface="Arial"/>
                <a:cs typeface="Arial"/>
              </a:rPr>
              <a:t>. This is critical </a:t>
            </a:r>
            <a:r>
              <a:rPr lang="en-GB" sz="1200" kern="1200" baseline="0">
                <a:solidFill>
                  <a:schemeClr val="tx1"/>
                </a:solidFill>
                <a:effectLst/>
                <a:latin typeface="Arial"/>
                <a:cs typeface="Arial"/>
              </a:rPr>
              <a:t>because content doesn’t sit in isolation and needs to be integrated with other systems- some that can be achieved with Alfresco with a level of </a:t>
            </a:r>
            <a:r>
              <a:rPr lang="en-GB" sz="1200" b="0" u="sng" kern="1200" baseline="0">
                <a:solidFill>
                  <a:schemeClr val="tx1"/>
                </a:solidFill>
                <a:effectLst/>
                <a:latin typeface="Arial"/>
                <a:cs typeface="Arial"/>
              </a:rPr>
              <a:t>AGILITY and flexibility completely missing from legacy ECM systems</a:t>
            </a:r>
            <a:r>
              <a:rPr lang="en-GB" sz="1200" kern="1200" baseline="0">
                <a:solidFill>
                  <a:schemeClr val="tx1"/>
                </a:solidFill>
                <a:effectLst/>
                <a:latin typeface="Arial"/>
                <a:cs typeface="Arial"/>
              </a:rPr>
              <a:t>.</a:t>
            </a:r>
            <a:endParaRPr lang="en-GB"/>
          </a:p>
          <a:p>
            <a:r>
              <a:rPr lang="en-GB" sz="1200" b="1" kern="1200">
                <a:solidFill>
                  <a:schemeClr val="tx1"/>
                </a:solidFill>
                <a:effectLst/>
                <a:latin typeface="Arial"/>
                <a:cs typeface="Arial"/>
              </a:rPr>
              <a:t>Access-</a:t>
            </a:r>
            <a:r>
              <a:rPr lang="en-GB" sz="1200" kern="1200">
                <a:solidFill>
                  <a:schemeClr val="tx1"/>
                </a:solidFill>
                <a:effectLst/>
                <a:latin typeface="Arial"/>
                <a:cs typeface="Arial"/>
              </a:rPr>
              <a:t> To</a:t>
            </a:r>
            <a:r>
              <a:rPr lang="en-GB" sz="1200" kern="1200" baseline="0">
                <a:solidFill>
                  <a:schemeClr val="tx1"/>
                </a:solidFill>
                <a:effectLst/>
                <a:latin typeface="Arial"/>
                <a:cs typeface="Arial"/>
              </a:rPr>
              <a:t> accelerate employee productivity, it is vital that users can access the right information at the right time. Companies need the flexibility to offer access to content WITHIN systems be used to get work done, like Salesforce, via the web, on the go and offline with mobile apps or </a:t>
            </a:r>
            <a:r>
              <a:rPr lang="en-GB" sz="1200" kern="1200">
                <a:solidFill>
                  <a:schemeClr val="tx1"/>
                </a:solidFill>
                <a:effectLst/>
                <a:latin typeface="Arial"/>
                <a:cs typeface="Arial"/>
              </a:rPr>
              <a:t>desktop sync. On top of</a:t>
            </a:r>
            <a:r>
              <a:rPr lang="en-GB" sz="1200" kern="1200" baseline="0">
                <a:solidFill>
                  <a:schemeClr val="tx1"/>
                </a:solidFill>
                <a:effectLst/>
                <a:latin typeface="Arial"/>
                <a:cs typeface="Arial"/>
              </a:rPr>
              <a:t> this, though our ADF, companies can deliver quickly deliver the</a:t>
            </a:r>
            <a:r>
              <a:rPr lang="en-GB">
                <a:latin typeface="Arial"/>
                <a:cs typeface="Arial"/>
              </a:rPr>
              <a:t> </a:t>
            </a:r>
            <a:r>
              <a:rPr lang="en-GB" sz="1200" kern="1200" baseline="0">
                <a:solidFill>
                  <a:schemeClr val="tx1"/>
                </a:solidFill>
                <a:effectLst/>
                <a:latin typeface="Arial"/>
                <a:cs typeface="Arial"/>
              </a:rPr>
              <a:t> </a:t>
            </a:r>
            <a:r>
              <a:rPr lang="en-GB" sz="1200" kern="1200">
                <a:solidFill>
                  <a:schemeClr val="tx1"/>
                </a:solidFill>
                <a:effectLst/>
                <a:latin typeface="Arial"/>
                <a:cs typeface="Arial"/>
              </a:rPr>
              <a:t>bespoke apps that are increasingly demanded- which all ads up to </a:t>
            </a:r>
            <a:r>
              <a:rPr lang="en-GB" sz="1200" u="sng" kern="1200">
                <a:solidFill>
                  <a:schemeClr val="tx1"/>
                </a:solidFill>
                <a:effectLst/>
                <a:latin typeface="Arial"/>
                <a:cs typeface="Arial"/>
              </a:rPr>
              <a:t>better</a:t>
            </a:r>
            <a:r>
              <a:rPr lang="en-GB" sz="1200" u="sng" kern="1200" baseline="0">
                <a:solidFill>
                  <a:schemeClr val="tx1"/>
                </a:solidFill>
                <a:effectLst/>
                <a:latin typeface="Arial"/>
                <a:cs typeface="Arial"/>
              </a:rPr>
              <a:t> user-driven experience and </a:t>
            </a:r>
            <a:r>
              <a:rPr lang="en-GB" sz="1200" b="0" u="sng" kern="1200" baseline="0">
                <a:solidFill>
                  <a:schemeClr val="tx1"/>
                </a:solidFill>
                <a:effectLst/>
                <a:latin typeface="Arial"/>
                <a:cs typeface="Arial"/>
              </a:rPr>
              <a:t>user adoption</a:t>
            </a:r>
          </a:p>
          <a:p>
            <a:r>
              <a:rPr lang="en-GB" sz="1200" b="1" kern="1200">
                <a:solidFill>
                  <a:schemeClr val="tx1"/>
                </a:solidFill>
                <a:effectLst/>
                <a:latin typeface="Arial"/>
                <a:cs typeface="Arial"/>
              </a:rPr>
              <a:t>Process</a:t>
            </a:r>
            <a:r>
              <a:rPr lang="en-GB" sz="1200" kern="1200">
                <a:solidFill>
                  <a:schemeClr val="tx1"/>
                </a:solidFill>
                <a:effectLst/>
                <a:latin typeface="Arial"/>
                <a:cs typeface="Arial"/>
              </a:rPr>
              <a:t>!- We have a built not acquired portfolio and ‘exploiting’ content needs process. A key part of our platform argument (and what changes with content services ) is to NOT look at ECM in isolation- but in combination with people, </a:t>
            </a:r>
            <a:r>
              <a:rPr lang="en-GB" sz="1200" u="sng" kern="1200">
                <a:solidFill>
                  <a:schemeClr val="tx1"/>
                </a:solidFill>
                <a:effectLst/>
                <a:latin typeface="Arial"/>
                <a:cs typeface="Arial"/>
              </a:rPr>
              <a:t>process.</a:t>
            </a:r>
            <a:r>
              <a:rPr lang="en-GB" u="sng">
                <a:latin typeface="Arial"/>
                <a:cs typeface="Arial"/>
              </a:rPr>
              <a:t> </a:t>
            </a:r>
            <a:endParaRPr lang="en-GB" sz="1200" kern="1200">
              <a:solidFill>
                <a:schemeClr val="tx1"/>
              </a:solidFill>
              <a:effectLst/>
              <a:latin typeface="Arial" panose="020B0604020202020204" pitchFamily="34" charset="0"/>
              <a:ea typeface="+mn-ea"/>
              <a:cs typeface="+mn-cs"/>
            </a:endParaRPr>
          </a:p>
          <a:p>
            <a:r>
              <a:rPr lang="en-GB" sz="1200" b="1" kern="1200">
                <a:solidFill>
                  <a:schemeClr val="tx1"/>
                </a:solidFill>
                <a:effectLst/>
                <a:latin typeface="Arial"/>
                <a:cs typeface="Arial"/>
              </a:rPr>
              <a:t>Governance-</a:t>
            </a:r>
            <a:r>
              <a:rPr lang="en-GB" sz="1200" kern="1200">
                <a:solidFill>
                  <a:schemeClr val="tx1"/>
                </a:solidFill>
                <a:effectLst/>
                <a:latin typeface="Arial"/>
                <a:cs typeface="Arial"/>
              </a:rPr>
              <a:t> Alfresco provides</a:t>
            </a:r>
            <a:r>
              <a:rPr lang="en-GB" sz="1200" kern="1200" baseline="0">
                <a:solidFill>
                  <a:schemeClr val="tx1"/>
                </a:solidFill>
                <a:effectLst/>
                <a:latin typeface="Arial"/>
                <a:cs typeface="Arial"/>
              </a:rPr>
              <a:t> a breakthrough level of simplify for information governance and compliance. </a:t>
            </a:r>
            <a:r>
              <a:rPr lang="en-GB" sz="1200" kern="1200">
                <a:solidFill>
                  <a:schemeClr val="tx1"/>
                </a:solidFill>
                <a:effectLst/>
                <a:latin typeface="Arial"/>
                <a:cs typeface="Arial"/>
              </a:rPr>
              <a:t>Legacy systems</a:t>
            </a:r>
            <a:r>
              <a:rPr lang="en-GB" sz="1200" kern="1200" baseline="0">
                <a:solidFill>
                  <a:schemeClr val="tx1"/>
                </a:solidFill>
                <a:effectLst/>
                <a:latin typeface="Arial"/>
                <a:cs typeface="Arial"/>
              </a:rPr>
              <a:t> are certainly full featured, but totally fail on user adoption = which equals compliance risk. We automate so compliance just happens, while legacy vendors are stuck trying to ‘educate’ users on how they should use these unintuitive systems.</a:t>
            </a:r>
            <a:r>
              <a:rPr lang="en-GB">
                <a:latin typeface="Arial"/>
                <a:cs typeface="Arial"/>
              </a:rPr>
              <a:t> </a:t>
            </a:r>
            <a:r>
              <a:rPr lang="en-GB" sz="1200" kern="1200" baseline="0">
                <a:solidFill>
                  <a:schemeClr val="tx1"/>
                </a:solidFill>
                <a:effectLst/>
                <a:latin typeface="Arial"/>
                <a:cs typeface="Arial"/>
              </a:rPr>
              <a:t> Combined with our ability to deliver compliance across content and processes seamlessly, we offer customers a way to actually reduce compliance risk.</a:t>
            </a:r>
            <a:r>
              <a:rPr lang="en-GB">
                <a:latin typeface="Arial"/>
                <a:cs typeface="Arial"/>
              </a:rPr>
              <a:t> </a:t>
            </a:r>
            <a:endParaRPr lang="en-GB" sz="1200" kern="1200" baseline="0">
              <a:solidFill>
                <a:schemeClr val="tx1"/>
              </a:solidFill>
              <a:effectLst/>
              <a:latin typeface="Arial" panose="020B0604020202020204" pitchFamily="34" charset="0"/>
              <a:cs typeface="Arial"/>
            </a:endParaRPr>
          </a:p>
          <a:p>
            <a:pPr lvl="0"/>
            <a:r>
              <a:rPr lang="en-GB" sz="1200" b="1" kern="1200">
                <a:solidFill>
                  <a:schemeClr val="tx1"/>
                </a:solidFill>
                <a:effectLst/>
                <a:latin typeface="Arial"/>
                <a:cs typeface="Arial"/>
              </a:rPr>
              <a:t>Scale/performance</a:t>
            </a:r>
            <a:r>
              <a:rPr lang="en-GB" sz="1200" kern="1200">
                <a:solidFill>
                  <a:schemeClr val="tx1"/>
                </a:solidFill>
                <a:effectLst/>
                <a:latin typeface="Arial"/>
                <a:cs typeface="Arial"/>
              </a:rPr>
              <a:t>- While legacy ECM do in deed scale, the associated costs are</a:t>
            </a:r>
            <a:r>
              <a:rPr lang="en-GB" sz="1200" kern="1200" baseline="0">
                <a:solidFill>
                  <a:schemeClr val="tx1"/>
                </a:solidFill>
                <a:effectLst/>
                <a:latin typeface="Arial"/>
                <a:cs typeface="Arial"/>
              </a:rPr>
              <a:t> huge and growing. Alfresco makes it really easy for our customers to take advantage of standard cloud services like AWS for much lower total cost of ownership as well as better time to value. We can even have you up and running with a high availability, best practises instance of Alfresco in just 45 mins.</a:t>
            </a:r>
          </a:p>
          <a:p>
            <a:endParaRPr lang="en-GB"/>
          </a:p>
          <a:p>
            <a:endParaRPr lang="en-US"/>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2950" rtl="0" eaLnBrk="1" fontAlgn="auto" latinLnBrk="0" hangingPunct="1">
              <a:lnSpc>
                <a:spcPct val="100000"/>
              </a:lnSpc>
              <a:spcBef>
                <a:spcPts val="0"/>
              </a:spcBef>
              <a:spcAft>
                <a:spcPts val="0"/>
              </a:spcAft>
              <a:buClrTx/>
              <a:buSzTx/>
              <a:buFontTx/>
              <a:buNone/>
              <a:tabLst/>
              <a:defRPr/>
            </a:pPr>
            <a:fld id="{14D7A3B8-61A4-4000-89C2-6D0357C8A0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295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062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Government is really interesting for Alfresco, we've had a really strong set of use cases for building solutions for government agencies. We look at how we can extend our use cases through our partner ecosystem to really broaden our market reach and this has been one of the most successful things as we build up solutions with those partners. We've been able to attack use cases such as customer onboarding, incident management, contract management with many partners. </a:t>
            </a:r>
          </a:p>
          <a:p>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CE82D-71C1-40BB-9F9F-BFC8B0CAA11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617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9CE82D-71C1-40BB-9F9F-BFC8B0CAA11F}" type="slidenum">
              <a:rPr lang="en-US" smtClean="0"/>
              <a:pPr/>
              <a:t>5</a:t>
            </a:fld>
            <a:endParaRPr lang="en-US"/>
          </a:p>
        </p:txBody>
      </p:sp>
    </p:spTree>
    <p:extLst>
      <p:ext uri="{BB962C8B-B14F-4D97-AF65-F5344CB8AC3E}">
        <p14:creationId xmlns:p14="http://schemas.microsoft.com/office/powerpoint/2010/main" val="201924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CE82D-71C1-40BB-9F9F-BFC8B0CAA11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009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9CE82D-71C1-40BB-9F9F-BFC8B0CAA11F}" type="slidenum">
              <a:rPr lang="en-US" smtClean="0"/>
              <a:pPr/>
              <a:t>8</a:t>
            </a:fld>
            <a:endParaRPr lang="en-US"/>
          </a:p>
        </p:txBody>
      </p:sp>
    </p:spTree>
    <p:extLst>
      <p:ext uri="{BB962C8B-B14F-4D97-AF65-F5344CB8AC3E}">
        <p14:creationId xmlns:p14="http://schemas.microsoft.com/office/powerpoint/2010/main" val="1875441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CE82D-71C1-40BB-9F9F-BFC8B0CAA11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632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43e452fe14_7_46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g43e452fe14_7_463: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Opening narrative:</a:t>
            </a:r>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Problem-solution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Document transformations are used heavily within ACS and APS, and all content added into ACS generates thumbnails, text versions, and other renditions for previews. In ACS, the rate of transformations has been a rate-limiting factor when ingesting huge quantities of files for example during a migration, this can result in transformations  being disabled during a large data migration in order to achieve a reasonable throughput.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The current Transform service that is embedded in ACS cannot successfully support customers who are migrating to Alfresco at scale, or have large ingestion use-cases because the service can not be independently scaled.</a:t>
            </a:r>
            <a:br>
              <a:rPr lang="en-GB"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Value to customers:</a:t>
            </a:r>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approach-Outcome</a:t>
            </a:r>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Extract transformations into a common service across content and process. The Transform Service provides a scalable, secure, reliable, and extensible mechanism for converting files from their current format into other formats. </a:t>
            </a:r>
            <a:br>
              <a:rPr lang="en-GB"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Key highlights include: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GB" sz="1200" b="0" i="0" u="none" strike="noStrike" cap="none">
                <a:solidFill>
                  <a:schemeClr val="dk1"/>
                </a:solidFill>
                <a:latin typeface="Calibri"/>
                <a:ea typeface="Calibri"/>
                <a:cs typeface="Calibri"/>
                <a:sym typeface="Calibri"/>
              </a:rPr>
              <a:t>ability to scale the transformation capabilities independently of the content repository </a:t>
            </a:r>
            <a:endParaRPr/>
          </a:p>
          <a:p>
            <a:pPr marL="171450" marR="0" lvl="0" indent="-171450" algn="l" rtl="0">
              <a:spcBef>
                <a:spcPts val="0"/>
              </a:spcBef>
              <a:spcAft>
                <a:spcPts val="0"/>
              </a:spcAft>
              <a:buClr>
                <a:schemeClr val="dk1"/>
              </a:buClr>
              <a:buSzPts val="1200"/>
              <a:buFont typeface="Arial"/>
              <a:buChar char="•"/>
            </a:pPr>
            <a:r>
              <a:rPr lang="en-GB" sz="1200" b="0" i="0" u="none" strike="noStrike" cap="none">
                <a:solidFill>
                  <a:schemeClr val="dk1"/>
                </a:solidFill>
                <a:latin typeface="Calibri"/>
                <a:ea typeface="Calibri"/>
                <a:cs typeface="Calibri"/>
                <a:sym typeface="Calibri"/>
              </a:rPr>
              <a:t>ability for all subsystems of the platform to make use of the exposed transformation capabilities </a:t>
            </a:r>
            <a:endParaRPr/>
          </a:p>
          <a:p>
            <a:pPr marL="171450" marR="0" lvl="0" indent="-171450" algn="l" rtl="0">
              <a:spcBef>
                <a:spcPts val="0"/>
              </a:spcBef>
              <a:spcAft>
                <a:spcPts val="0"/>
              </a:spcAft>
              <a:buClr>
                <a:schemeClr val="dk1"/>
              </a:buClr>
              <a:buSzPts val="1200"/>
              <a:buFont typeface="Arial"/>
              <a:buChar char="•"/>
            </a:pPr>
            <a:r>
              <a:rPr lang="en-GB" sz="1200" b="0" i="0" u="none" strike="noStrike" cap="none">
                <a:solidFill>
                  <a:schemeClr val="dk1"/>
                </a:solidFill>
                <a:latin typeface="Calibri"/>
                <a:ea typeface="Calibri"/>
                <a:cs typeface="Calibri"/>
                <a:sym typeface="Calibri"/>
              </a:rPr>
              <a:t>a greater level of reliability and fault tolerance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41" name="Google Shape;1141;g43e452fe14_7_463: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7486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CE82D-71C1-40BB-9F9F-BFC8B0CAA11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721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graphic footer hidden">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62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mp; Subtitle with body conten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ubtitle"/>
          <p:cNvSpPr>
            <a:spLocks noGrp="1"/>
          </p:cNvSpPr>
          <p:nvPr>
            <p:ph type="body" sz="quarter" idx="12" hasCustomPrompt="1"/>
          </p:nvPr>
        </p:nvSpPr>
        <p:spPr>
          <a:xfrm>
            <a:off x="647700" y="1105200"/>
            <a:ext cx="11117083" cy="322268"/>
          </a:xfrm>
          <a:prstGeom prst="rect">
            <a:avLst/>
          </a:prstGeom>
        </p:spPr>
        <p:txBody>
          <a:bodyPr wrap="square">
            <a:spAutoFit/>
          </a:bodyPr>
          <a:lstStyle>
            <a:lvl1pPr marL="0" indent="0">
              <a:buNone/>
              <a:defRPr sz="1400"/>
            </a:lvl1pPr>
          </a:lstStyle>
          <a:p>
            <a:pPr lvl="0"/>
            <a:r>
              <a:rPr lang="en-US"/>
              <a:t>Subtitle goes here</a:t>
            </a:r>
          </a:p>
        </p:txBody>
      </p:sp>
      <p:sp>
        <p:nvSpPr>
          <p:cNvPr id="5" name="Slide Number Placeholder 3">
            <a:extLst>
              <a:ext uri="{FF2B5EF4-FFF2-40B4-BE49-F238E27FC236}">
                <a16:creationId xmlns:a16="http://schemas.microsoft.com/office/drawing/2014/main" id="{4656705A-34F9-874E-B606-B11EF0F04AA8}"/>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2" name="Footer Placeholder 11">
            <a:extLst>
              <a:ext uri="{FF2B5EF4-FFF2-40B4-BE49-F238E27FC236}">
                <a16:creationId xmlns:a16="http://schemas.microsoft.com/office/drawing/2014/main" id="{151A6115-14F5-D645-9EE9-246DD964D4B0}"/>
              </a:ext>
            </a:extLst>
          </p:cNvPr>
          <p:cNvSpPr>
            <a:spLocks noGrp="1"/>
          </p:cNvSpPr>
          <p:nvPr>
            <p:ph type="ftr" sz="quarter" idx="13"/>
          </p:nvPr>
        </p:nvSpPr>
        <p:spPr/>
        <p:txBody>
          <a:bodyPr/>
          <a:lstStyle/>
          <a:p>
            <a:r>
              <a:rPr lang="en-US"/>
              <a:t>Confidential</a:t>
            </a:r>
          </a:p>
        </p:txBody>
      </p:sp>
      <p:sp>
        <p:nvSpPr>
          <p:cNvPr id="13" name="Content Placeholder 12">
            <a:extLst>
              <a:ext uri="{FF2B5EF4-FFF2-40B4-BE49-F238E27FC236}">
                <a16:creationId xmlns:a16="http://schemas.microsoft.com/office/drawing/2014/main" id="{100DF879-2C6C-9840-97E3-FD82C1935E7F}"/>
              </a:ext>
            </a:extLst>
          </p:cNvPr>
          <p:cNvSpPr>
            <a:spLocks noGrp="1"/>
          </p:cNvSpPr>
          <p:nvPr>
            <p:ph sz="quarter" idx="14"/>
          </p:nvPr>
        </p:nvSpPr>
        <p:spPr>
          <a:xfrm>
            <a:off x="647875" y="1744663"/>
            <a:ext cx="540226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034C178D-8D43-BA42-B576-6AEB0B6FB05A}"/>
              </a:ext>
            </a:extLst>
          </p:cNvPr>
          <p:cNvSpPr>
            <a:spLocks noGrp="1"/>
          </p:cNvSpPr>
          <p:nvPr>
            <p:ph sz="quarter" idx="15"/>
          </p:nvPr>
        </p:nvSpPr>
        <p:spPr>
          <a:xfrm>
            <a:off x="6438720" y="1744663"/>
            <a:ext cx="540226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473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9BC94AB8-6A82-854A-88A7-954F7B85A892}"/>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4" name="Footer Placeholder 13">
            <a:extLst>
              <a:ext uri="{FF2B5EF4-FFF2-40B4-BE49-F238E27FC236}">
                <a16:creationId xmlns:a16="http://schemas.microsoft.com/office/drawing/2014/main" id="{ECA03502-C442-CC43-8A0A-C06138C1964A}"/>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1156563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ening Introduction with photo">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5ED7EC-0079-994F-A80E-AD4DC9A14CFA}"/>
              </a:ext>
            </a:extLst>
          </p:cNvPr>
          <p:cNvSpPr txBox="1"/>
          <p:nvPr userDrawn="1"/>
        </p:nvSpPr>
        <p:spPr>
          <a:xfrm>
            <a:off x="668066" y="4436840"/>
            <a:ext cx="1650452" cy="307777"/>
          </a:xfrm>
          <a:prstGeom prst="rect">
            <a:avLst/>
          </a:prstGeom>
          <a:noFill/>
        </p:spPr>
        <p:txBody>
          <a:bodyPr wrap="none" rtlCol="0">
            <a:spAutoFit/>
          </a:bodyPr>
          <a:lstStyle/>
          <a:p>
            <a:r>
              <a:rPr lang="en-US" sz="1400" spc="10">
                <a:latin typeface="Arial" panose="020B0604020202020204" pitchFamily="34" charset="0"/>
              </a:rPr>
              <a:t>Subtitle goes here</a:t>
            </a:r>
          </a:p>
        </p:txBody>
      </p:sp>
      <p:sp>
        <p:nvSpPr>
          <p:cNvPr id="5" name="Teardrop 4">
            <a:extLst>
              <a:ext uri="{FF2B5EF4-FFF2-40B4-BE49-F238E27FC236}">
                <a16:creationId xmlns:a16="http://schemas.microsoft.com/office/drawing/2014/main" id="{922CF538-9C85-EE43-96C7-808F3CFE955F}"/>
              </a:ext>
            </a:extLst>
          </p:cNvPr>
          <p:cNvSpPr/>
          <p:nvPr userDrawn="1"/>
        </p:nvSpPr>
        <p:spPr>
          <a:xfrm rot="3197841">
            <a:off x="330331" y="1126126"/>
            <a:ext cx="1273629" cy="1273629"/>
          </a:xfrm>
          <a:prstGeom prst="teardrop">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0F32AF-4B71-7A44-B9EC-2338FE423502}"/>
              </a:ext>
            </a:extLst>
          </p:cNvPr>
          <p:cNvSpPr/>
          <p:nvPr userDrawn="1"/>
        </p:nvSpPr>
        <p:spPr>
          <a:xfrm>
            <a:off x="240389" y="1523574"/>
            <a:ext cx="2052872" cy="565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tIns="36000" rIns="324000" bIns="36000" rtlCol="0" anchor="t" anchorCtr="0">
            <a:spAutoFit/>
          </a:bodyPr>
          <a:lstStyle/>
          <a:p>
            <a:r>
              <a:rPr lang="en-US" sz="1600" b="1">
                <a:solidFill>
                  <a:srgbClr val="FFFFFF"/>
                </a:solidFill>
                <a:latin typeface="Arial" panose="020B0604020202020204" pitchFamily="34" charset="0"/>
              </a:rPr>
              <a:t>March</a:t>
            </a:r>
          </a:p>
          <a:p>
            <a:r>
              <a:rPr lang="en-US" sz="1600">
                <a:solidFill>
                  <a:srgbClr val="FFFFFF"/>
                </a:solidFill>
                <a:latin typeface="Arial" panose="020B0604020202020204" pitchFamily="34" charset="0"/>
              </a:rPr>
              <a:t>2019</a:t>
            </a:r>
          </a:p>
        </p:txBody>
      </p:sp>
      <p:sp>
        <p:nvSpPr>
          <p:cNvPr id="8" name="Slide Number Placeholder 3">
            <a:extLst>
              <a:ext uri="{FF2B5EF4-FFF2-40B4-BE49-F238E27FC236}">
                <a16:creationId xmlns:a16="http://schemas.microsoft.com/office/drawing/2014/main" id="{701EA801-5FEB-224A-BDD6-ACE20610E5F5}"/>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2" name="Picture Placeholder 11">
            <a:extLst>
              <a:ext uri="{FF2B5EF4-FFF2-40B4-BE49-F238E27FC236}">
                <a16:creationId xmlns:a16="http://schemas.microsoft.com/office/drawing/2014/main" id="{1AB84764-9484-684C-AFAC-F999C24084BC}"/>
              </a:ext>
            </a:extLst>
          </p:cNvPr>
          <p:cNvSpPr>
            <a:spLocks noGrp="1"/>
          </p:cNvSpPr>
          <p:nvPr>
            <p:ph type="pic" sz="quarter" idx="10"/>
          </p:nvPr>
        </p:nvSpPr>
        <p:spPr>
          <a:xfrm>
            <a:off x="6523038" y="0"/>
            <a:ext cx="5668962" cy="6858000"/>
          </a:xfrm>
          <a:prstGeom prst="rect">
            <a:avLst/>
          </a:prstGeom>
        </p:spPr>
        <p:txBody>
          <a:bodyPr/>
          <a:lstStyle>
            <a:lvl1pPr marL="0" indent="0">
              <a:buNone/>
              <a:defRPr/>
            </a:lvl1pPr>
          </a:lstStyle>
          <a:p>
            <a:endParaRPr lang="en-US"/>
          </a:p>
        </p:txBody>
      </p:sp>
      <p:sp>
        <p:nvSpPr>
          <p:cNvPr id="14" name="Title 9">
            <a:extLst>
              <a:ext uri="{FF2B5EF4-FFF2-40B4-BE49-F238E27FC236}">
                <a16:creationId xmlns:a16="http://schemas.microsoft.com/office/drawing/2014/main" id="{66AA18F2-FCE9-354C-9CF8-28CC30E3C1F1}"/>
              </a:ext>
            </a:extLst>
          </p:cNvPr>
          <p:cNvSpPr>
            <a:spLocks noGrp="1"/>
          </p:cNvSpPr>
          <p:nvPr>
            <p:ph type="title"/>
          </p:nvPr>
        </p:nvSpPr>
        <p:spPr>
          <a:xfrm>
            <a:off x="668065" y="2404367"/>
            <a:ext cx="5545290" cy="1938992"/>
          </a:xfrm>
        </p:spPr>
        <p:txBody>
          <a:bodyPr/>
          <a:lstStyle/>
          <a:p>
            <a:r>
              <a:rPr lang="en-US"/>
              <a:t>Lorem ipsum dolor </a:t>
            </a:r>
            <a:br>
              <a:rPr lang="en-US"/>
            </a:br>
            <a:r>
              <a:rPr lang="en-US"/>
              <a:t>sit </a:t>
            </a:r>
            <a:r>
              <a:rPr lang="en-US" err="1"/>
              <a:t>amet</a:t>
            </a:r>
            <a:r>
              <a:rPr lang="en-US"/>
              <a:t>, </a:t>
            </a:r>
            <a:r>
              <a:rPr lang="en-US" b="1" err="1">
                <a:ea typeface="Arial" panose="020B0706030804020204" pitchFamily="34" charset="0"/>
                <a:cs typeface="Arial" panose="020B0604020202020204" pitchFamily="34" charset="0"/>
              </a:rPr>
              <a:t>consectetuer</a:t>
            </a:r>
            <a:r>
              <a:rPr lang="en-US" b="1">
                <a:ea typeface="Arial" panose="020B0706030804020204" pitchFamily="34" charset="0"/>
                <a:cs typeface="Arial" panose="020B0604020202020204" pitchFamily="34" charset="0"/>
              </a:rPr>
              <a:t> </a:t>
            </a:r>
            <a:br>
              <a:rPr lang="en-US" b="1">
                <a:ea typeface="Arial" panose="020B0706030804020204" pitchFamily="34" charset="0"/>
                <a:cs typeface="Arial" panose="020B0604020202020204" pitchFamily="34" charset="0"/>
              </a:rPr>
            </a:br>
            <a:r>
              <a:rPr lang="en-US" b="1" err="1">
                <a:ea typeface="Arial" panose="020B0706030804020204" pitchFamily="34" charset="0"/>
                <a:cs typeface="Arial" panose="020B0604020202020204" pitchFamily="34" charset="0"/>
              </a:rPr>
              <a:t>sed</a:t>
            </a:r>
            <a:r>
              <a:rPr lang="en-US" b="1">
                <a:ea typeface="Arial" panose="020B0706030804020204" pitchFamily="34" charset="0"/>
                <a:cs typeface="Arial" panose="020B0604020202020204" pitchFamily="34" charset="0"/>
              </a:rPr>
              <a:t> </a:t>
            </a:r>
            <a:r>
              <a:rPr lang="en-US" b="1" err="1">
                <a:ea typeface="Arial" panose="020B0706030804020204" pitchFamily="34" charset="0"/>
                <a:cs typeface="Arial" panose="020B0604020202020204" pitchFamily="34" charset="0"/>
              </a:rPr>
              <a:t>diam</a:t>
            </a:r>
            <a:r>
              <a:rPr lang="en-US" b="1">
                <a:ea typeface="Arial" panose="020B0706030804020204" pitchFamily="34" charset="0"/>
                <a:cs typeface="Arial" panose="020B0604020202020204" pitchFamily="34" charset="0"/>
              </a:rPr>
              <a:t> </a:t>
            </a:r>
            <a:r>
              <a:rPr lang="en-US" b="1" err="1">
                <a:ea typeface="Arial" panose="020B0706030804020204" pitchFamily="34" charset="0"/>
                <a:cs typeface="Arial" panose="020B0604020202020204" pitchFamily="34" charset="0"/>
              </a:rPr>
              <a:t>nonummy</a:t>
            </a:r>
            <a:endParaRPr lang="en-US" b="1">
              <a:ea typeface="Arial" panose="020B0706030804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9EB88FE-E681-0E48-B8D5-BFCA7D164C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16" name="Footer Placeholder 15">
            <a:extLst>
              <a:ext uri="{FF2B5EF4-FFF2-40B4-BE49-F238E27FC236}">
                <a16:creationId xmlns:a16="http://schemas.microsoft.com/office/drawing/2014/main" id="{54894C38-F6B3-9A41-8F07-014D63B5FDB4}"/>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92530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51F1D7-E795-E141-8C03-9D359CDAB344}"/>
              </a:ext>
            </a:extLst>
          </p:cNvPr>
          <p:cNvSpPr>
            <a:spLocks noGrp="1"/>
          </p:cNvSpPr>
          <p:nvPr>
            <p:ph type="title" hasCustomPrompt="1"/>
          </p:nvPr>
        </p:nvSpPr>
        <p:spPr>
          <a:xfrm>
            <a:off x="664261" y="515462"/>
            <a:ext cx="5245824" cy="600164"/>
          </a:xfrm>
        </p:spPr>
        <p:txBody>
          <a:bodyPr>
            <a:spAutoFit/>
          </a:bodyPr>
          <a:lstStyle>
            <a:lvl1pPr>
              <a:defRPr sz="3300"/>
            </a:lvl1pPr>
          </a:lstStyle>
          <a:p>
            <a:r>
              <a:rPr lang="en-US">
                <a:latin typeface="Arial" panose="020B0604020202020204" pitchFamily="34" charset="0"/>
                <a:cs typeface="Arial" panose="020B0604020202020204" pitchFamily="34" charset="0"/>
              </a:rPr>
              <a:t>Agenda</a:t>
            </a:r>
          </a:p>
        </p:txBody>
      </p:sp>
      <p:pic>
        <p:nvPicPr>
          <p:cNvPr id="6" name="Picture Placeholder 3">
            <a:extLst>
              <a:ext uri="{FF2B5EF4-FFF2-40B4-BE49-F238E27FC236}">
                <a16:creationId xmlns:a16="http://schemas.microsoft.com/office/drawing/2014/main" id="{3A08E06D-3460-F044-A6C2-1C2FB7F46B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520" t="8624" r="19639"/>
          <a:stretch/>
        </p:blipFill>
        <p:spPr>
          <a:xfrm>
            <a:off x="6362873" y="0"/>
            <a:ext cx="5840776" cy="6858000"/>
          </a:xfrm>
          <a:prstGeom prst="rect">
            <a:avLst/>
          </a:prstGeom>
        </p:spPr>
      </p:pic>
      <p:sp>
        <p:nvSpPr>
          <p:cNvPr id="7" name="Text Placeholder 16">
            <a:extLst>
              <a:ext uri="{FF2B5EF4-FFF2-40B4-BE49-F238E27FC236}">
                <a16:creationId xmlns:a16="http://schemas.microsoft.com/office/drawing/2014/main" id="{461ED949-3016-6E48-BA7B-808D42E88C16}"/>
              </a:ext>
            </a:extLst>
          </p:cNvPr>
          <p:cNvSpPr>
            <a:spLocks noGrp="1"/>
          </p:cNvSpPr>
          <p:nvPr>
            <p:ph type="body" sz="quarter" idx="14"/>
          </p:nvPr>
        </p:nvSpPr>
        <p:spPr>
          <a:xfrm>
            <a:off x="651475" y="1155292"/>
            <a:ext cx="5258610" cy="286232"/>
          </a:xfrm>
          <a:prstGeom prst="rect">
            <a:avLst/>
          </a:prstGeom>
        </p:spPr>
        <p:txBody>
          <a:bodyPr>
            <a:noAutofit/>
          </a:bodyPr>
          <a:lstStyle>
            <a:lvl1pPr marL="0" indent="0">
              <a:buNone/>
              <a:defRPr sz="1400"/>
            </a:lvl1pPr>
          </a:lstStyle>
          <a:p>
            <a:r>
              <a:rPr lang="en-US">
                <a:latin typeface="Arial" panose="020B0604020202020204" pitchFamily="34" charset="0"/>
                <a:cs typeface="Arial" panose="020B0604020202020204" pitchFamily="34" charset="0"/>
              </a:rPr>
              <a:t>Subtitle goes here</a:t>
            </a:r>
          </a:p>
        </p:txBody>
      </p:sp>
      <p:sp>
        <p:nvSpPr>
          <p:cNvPr id="9" name="Rectangle 8">
            <a:extLst>
              <a:ext uri="{FF2B5EF4-FFF2-40B4-BE49-F238E27FC236}">
                <a16:creationId xmlns:a16="http://schemas.microsoft.com/office/drawing/2014/main" id="{C2B06A46-0229-D948-BAE8-60DB47B86712}"/>
              </a:ext>
            </a:extLst>
          </p:cNvPr>
          <p:cNvSpPr/>
          <p:nvPr userDrawn="1"/>
        </p:nvSpPr>
        <p:spPr>
          <a:xfrm>
            <a:off x="651475" y="1670367"/>
            <a:ext cx="2881312" cy="34131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Arial" panose="020B0604020202020204" pitchFamily="34" charset="0"/>
                <a:cs typeface="Arial" panose="020B0604020202020204" pitchFamily="34" charset="0"/>
              </a:rPr>
              <a:t>MONDAY, MARCH 6TH</a:t>
            </a:r>
          </a:p>
        </p:txBody>
      </p:sp>
      <p:sp>
        <p:nvSpPr>
          <p:cNvPr id="12" name="Slide Number Placeholder 3">
            <a:extLst>
              <a:ext uri="{FF2B5EF4-FFF2-40B4-BE49-F238E27FC236}">
                <a16:creationId xmlns:a16="http://schemas.microsoft.com/office/drawing/2014/main" id="{3494F297-5377-904B-8ABD-EB263A4D946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4" name="Picture 13">
            <a:extLst>
              <a:ext uri="{FF2B5EF4-FFF2-40B4-BE49-F238E27FC236}">
                <a16:creationId xmlns:a16="http://schemas.microsoft.com/office/drawing/2014/main" id="{64181E55-F36C-6F4D-9A6A-AE1B5B8670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20" name="Text Placeholder 19">
            <a:extLst>
              <a:ext uri="{FF2B5EF4-FFF2-40B4-BE49-F238E27FC236}">
                <a16:creationId xmlns:a16="http://schemas.microsoft.com/office/drawing/2014/main" id="{F546205D-2C01-DF43-A1A8-671E6FC4FB0E}"/>
              </a:ext>
            </a:extLst>
          </p:cNvPr>
          <p:cNvSpPr>
            <a:spLocks noGrp="1"/>
          </p:cNvSpPr>
          <p:nvPr>
            <p:ph type="body" sz="quarter" idx="16"/>
          </p:nvPr>
        </p:nvSpPr>
        <p:spPr>
          <a:xfrm>
            <a:off x="659126" y="2144110"/>
            <a:ext cx="4993259" cy="38910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20">
            <a:extLst>
              <a:ext uri="{FF2B5EF4-FFF2-40B4-BE49-F238E27FC236}">
                <a16:creationId xmlns:a16="http://schemas.microsoft.com/office/drawing/2014/main" id="{6B77FCA9-92BB-B940-BB3C-42CF1A7CE26D}"/>
              </a:ext>
            </a:extLst>
          </p:cNvPr>
          <p:cNvSpPr>
            <a:spLocks noGrp="1"/>
          </p:cNvSpPr>
          <p:nvPr>
            <p:ph type="ftr" sz="quarter" idx="17"/>
          </p:nvPr>
        </p:nvSpPr>
        <p:spPr/>
        <p:txBody>
          <a:bodyPr/>
          <a:lstStyle/>
          <a:p>
            <a:r>
              <a:rPr lang="en-US"/>
              <a:t>Confidential</a:t>
            </a:r>
          </a:p>
        </p:txBody>
      </p:sp>
      <p:pic>
        <p:nvPicPr>
          <p:cNvPr id="3" name="Picture 2">
            <a:extLst>
              <a:ext uri="{FF2B5EF4-FFF2-40B4-BE49-F238E27FC236}">
                <a16:creationId xmlns:a16="http://schemas.microsoft.com/office/drawing/2014/main" id="{607AC1D4-76AE-B042-9C78-4B854BB362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5159" y="-287164"/>
            <a:ext cx="2209627" cy="2219952"/>
          </a:xfrm>
          <a:prstGeom prst="rect">
            <a:avLst/>
          </a:prstGeom>
        </p:spPr>
      </p:pic>
    </p:spTree>
    <p:extLst>
      <p:ext uri="{BB962C8B-B14F-4D97-AF65-F5344CB8AC3E}">
        <p14:creationId xmlns:p14="http://schemas.microsoft.com/office/powerpoint/2010/main" val="3424662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590B70-2133-694B-A5E7-87AADD1D4D59}"/>
              </a:ext>
            </a:extLst>
          </p:cNvPr>
          <p:cNvSpPr>
            <a:spLocks noGrp="1"/>
          </p:cNvSpPr>
          <p:nvPr>
            <p:ph type="title" idx="4294967295"/>
          </p:nvPr>
        </p:nvSpPr>
        <p:spPr>
          <a:xfrm>
            <a:off x="651473" y="427072"/>
            <a:ext cx="10515600" cy="769937"/>
          </a:xfrm>
        </p:spPr>
        <p:txBody>
          <a:bodyPr/>
          <a:lstStyle/>
          <a:p>
            <a:r>
              <a:rPr lang="en-US" sz="4400"/>
              <a:t>Comparison</a:t>
            </a:r>
          </a:p>
        </p:txBody>
      </p:sp>
      <p:sp>
        <p:nvSpPr>
          <p:cNvPr id="8" name="Text Placeholder 14">
            <a:extLst>
              <a:ext uri="{FF2B5EF4-FFF2-40B4-BE49-F238E27FC236}">
                <a16:creationId xmlns:a16="http://schemas.microsoft.com/office/drawing/2014/main" id="{0E2B3D7D-9FCD-DC40-9172-F189790675A9}"/>
              </a:ext>
            </a:extLst>
          </p:cNvPr>
          <p:cNvSpPr>
            <a:spLocks noGrp="1"/>
          </p:cNvSpPr>
          <p:nvPr>
            <p:ph type="body" sz="quarter" idx="4294967295" hasCustomPrompt="1"/>
          </p:nvPr>
        </p:nvSpPr>
        <p:spPr>
          <a:xfrm>
            <a:off x="672746" y="980023"/>
            <a:ext cx="11001375" cy="387927"/>
          </a:xfrm>
          <a:prstGeom prst="rect">
            <a:avLst/>
          </a:prstGeom>
        </p:spPr>
        <p:txBody>
          <a:bodyPr>
            <a:spAutoFit/>
          </a:bodyPr>
          <a:lstStyle>
            <a:lvl1pPr>
              <a:defRPr sz="1800"/>
            </a:lvl1pPr>
          </a:lstStyle>
          <a:p>
            <a:pPr marL="0" indent="0">
              <a:buNone/>
            </a:pPr>
            <a:r>
              <a:rPr lang="en-US"/>
              <a:t>Subtitle goes here</a:t>
            </a:r>
          </a:p>
        </p:txBody>
      </p:sp>
      <p:sp>
        <p:nvSpPr>
          <p:cNvPr id="9" name="TextBox 8">
            <a:extLst>
              <a:ext uri="{FF2B5EF4-FFF2-40B4-BE49-F238E27FC236}">
                <a16:creationId xmlns:a16="http://schemas.microsoft.com/office/drawing/2014/main" id="{F126EE7C-4083-E845-B9F2-F84C46136633}"/>
              </a:ext>
            </a:extLst>
          </p:cNvPr>
          <p:cNvSpPr txBox="1"/>
          <p:nvPr userDrawn="1"/>
        </p:nvSpPr>
        <p:spPr>
          <a:xfrm>
            <a:off x="682312" y="2524826"/>
            <a:ext cx="5444241" cy="618631"/>
          </a:xfrm>
          <a:prstGeom prst="rect">
            <a:avLst/>
          </a:prstGeom>
          <a:noFill/>
        </p:spPr>
        <p:txBody>
          <a:bodyPr wrap="square" rtlCol="0">
            <a:spAutoFit/>
          </a:bodyPr>
          <a:lstStyle/>
          <a:p>
            <a:pPr>
              <a:lnSpc>
                <a:spcPct val="114000"/>
              </a:lnSpc>
            </a:pPr>
            <a:r>
              <a:rPr lang="en-US" sz="1500">
                <a:latin typeface="Arial" panose="020B0604020202020204" pitchFamily="34" charset="0"/>
              </a:rPr>
              <a:t>Lorem ipsum dolor sit </a:t>
            </a:r>
            <a:r>
              <a:rPr lang="en-US" sz="1500" err="1">
                <a:latin typeface="Arial" panose="020B0604020202020204" pitchFamily="34" charset="0"/>
              </a:rPr>
              <a:t>amet</a:t>
            </a:r>
            <a:r>
              <a:rPr lang="en-US" sz="1500">
                <a:latin typeface="Arial" panose="020B0604020202020204" pitchFamily="34" charset="0"/>
              </a:rPr>
              <a:t>, </a:t>
            </a:r>
            <a:r>
              <a:rPr lang="en-US" sz="1500" err="1">
                <a:latin typeface="Arial" panose="020B0604020202020204" pitchFamily="34" charset="0"/>
              </a:rPr>
              <a:t>consectetuer</a:t>
            </a:r>
            <a:r>
              <a:rPr lang="en-US" sz="1500">
                <a:latin typeface="Arial" panose="020B0604020202020204" pitchFamily="34" charset="0"/>
              </a:rPr>
              <a:t> </a:t>
            </a:r>
            <a:r>
              <a:rPr lang="en-US" sz="1500" err="1">
                <a:latin typeface="Arial" panose="020B0604020202020204" pitchFamily="34" charset="0"/>
              </a:rPr>
              <a:t>adipiscing</a:t>
            </a:r>
            <a:r>
              <a:rPr lang="en-US" sz="1500">
                <a:latin typeface="Arial" panose="020B0604020202020204" pitchFamily="34" charset="0"/>
              </a:rPr>
              <a:t> </a:t>
            </a:r>
            <a:r>
              <a:rPr lang="en-US" sz="1500" err="1">
                <a:latin typeface="Arial" panose="020B0604020202020204" pitchFamily="34" charset="0"/>
              </a:rPr>
              <a:t>elit</a:t>
            </a:r>
            <a:r>
              <a:rPr lang="en-US" sz="1500">
                <a:latin typeface="Arial" panose="020B0604020202020204" pitchFamily="34" charset="0"/>
              </a:rPr>
              <a:t>, </a:t>
            </a:r>
            <a:r>
              <a:rPr lang="en-US" sz="1500" err="1">
                <a:latin typeface="Arial" panose="020B0604020202020204" pitchFamily="34" charset="0"/>
              </a:rPr>
              <a:t>sed</a:t>
            </a:r>
            <a:r>
              <a:rPr lang="en-US" sz="1500">
                <a:latin typeface="Arial" panose="020B0604020202020204" pitchFamily="34" charset="0"/>
              </a:rPr>
              <a:t> </a:t>
            </a:r>
            <a:r>
              <a:rPr lang="en-US" sz="1500" err="1">
                <a:latin typeface="Arial" panose="020B0604020202020204" pitchFamily="34" charset="0"/>
              </a:rPr>
              <a:t>diam</a:t>
            </a:r>
            <a:r>
              <a:rPr lang="en-US" sz="1500">
                <a:latin typeface="Arial" panose="020B0604020202020204" pitchFamily="34" charset="0"/>
              </a:rPr>
              <a:t> </a:t>
            </a:r>
            <a:r>
              <a:rPr lang="en-US" sz="1500" err="1">
                <a:latin typeface="Arial" panose="020B0604020202020204" pitchFamily="34" charset="0"/>
              </a:rPr>
              <a:t>nonummy</a:t>
            </a:r>
            <a:r>
              <a:rPr lang="en-US" sz="1500">
                <a:latin typeface="Arial" panose="020B0604020202020204" pitchFamily="34" charset="0"/>
              </a:rPr>
              <a:t> </a:t>
            </a:r>
            <a:r>
              <a:rPr lang="en-US" sz="1500" err="1">
                <a:latin typeface="Arial" panose="020B0604020202020204" pitchFamily="34" charset="0"/>
              </a:rPr>
              <a:t>nibh</a:t>
            </a:r>
            <a:r>
              <a:rPr lang="en-US" sz="1500">
                <a:latin typeface="Arial" panose="020B0604020202020204" pitchFamily="34" charset="0"/>
              </a:rPr>
              <a:t> </a:t>
            </a:r>
            <a:r>
              <a:rPr lang="en-US" sz="1500" err="1">
                <a:latin typeface="Arial" panose="020B0604020202020204" pitchFamily="34" charset="0"/>
              </a:rPr>
              <a:t>euismod</a:t>
            </a:r>
            <a:r>
              <a:rPr lang="en-US" sz="1500">
                <a:latin typeface="Arial" panose="020B0604020202020204" pitchFamily="34" charset="0"/>
              </a:rPr>
              <a:t> </a:t>
            </a:r>
            <a:r>
              <a:rPr lang="en-US" sz="1500" err="1">
                <a:latin typeface="Arial" panose="020B0604020202020204" pitchFamily="34" charset="0"/>
              </a:rPr>
              <a:t>laoreet</a:t>
            </a:r>
            <a:r>
              <a:rPr lang="en-US" sz="1500">
                <a:latin typeface="Arial" panose="020B0604020202020204" pitchFamily="34" charset="0"/>
              </a:rPr>
              <a:t> </a:t>
            </a:r>
            <a:r>
              <a:rPr lang="en-US" sz="1500" err="1">
                <a:latin typeface="Arial" panose="020B0604020202020204" pitchFamily="34" charset="0"/>
              </a:rPr>
              <a:t>dolore</a:t>
            </a:r>
            <a:r>
              <a:rPr lang="en-US" sz="1500">
                <a:latin typeface="Arial" panose="020B0604020202020204" pitchFamily="34" charset="0"/>
              </a:rPr>
              <a:t> magna.</a:t>
            </a:r>
          </a:p>
        </p:txBody>
      </p:sp>
      <p:sp>
        <p:nvSpPr>
          <p:cNvPr id="10" name="TextBox 9">
            <a:extLst>
              <a:ext uri="{FF2B5EF4-FFF2-40B4-BE49-F238E27FC236}">
                <a16:creationId xmlns:a16="http://schemas.microsoft.com/office/drawing/2014/main" id="{ED827B2B-E577-A44C-84AA-312EEB716EA3}"/>
              </a:ext>
            </a:extLst>
          </p:cNvPr>
          <p:cNvSpPr txBox="1"/>
          <p:nvPr userDrawn="1"/>
        </p:nvSpPr>
        <p:spPr>
          <a:xfrm>
            <a:off x="667072" y="3428196"/>
            <a:ext cx="5459481" cy="2722797"/>
          </a:xfrm>
          <a:prstGeom prst="rect">
            <a:avLst/>
          </a:prstGeom>
          <a:noFill/>
        </p:spPr>
        <p:txBody>
          <a:bodyPr wrap="square" rtlCol="0">
            <a:spAutoFit/>
          </a:bodyPr>
          <a:lstStyle/>
          <a:p>
            <a:pPr marL="285750" indent="-285750">
              <a:lnSpc>
                <a:spcPct val="117000"/>
              </a:lnSpc>
              <a:spcAft>
                <a:spcPts val="1200"/>
              </a:spcAft>
              <a:buClr>
                <a:schemeClr val="accent1"/>
              </a:buClr>
              <a:buSzPct val="170000"/>
              <a:buFont typeface="Arial" panose="020B0604020202020204" pitchFamily="34" charset="0"/>
              <a:buChar char="•"/>
            </a:pPr>
            <a:r>
              <a:rPr lang="en-US" sz="1500">
                <a:latin typeface="Arial" panose="020B0604020202020204" pitchFamily="34" charset="0"/>
              </a:rPr>
              <a:t>Lorem ipsum dolor sit </a:t>
            </a:r>
            <a:r>
              <a:rPr lang="en-US" sz="1500" err="1">
                <a:latin typeface="Arial" panose="020B0604020202020204" pitchFamily="34" charset="0"/>
              </a:rPr>
              <a:t>amet</a:t>
            </a:r>
            <a:r>
              <a:rPr lang="en-US" sz="1500">
                <a:latin typeface="Arial" panose="020B0604020202020204" pitchFamily="34" charset="0"/>
              </a:rPr>
              <a:t>, </a:t>
            </a:r>
            <a:r>
              <a:rPr lang="en-US" sz="1500" err="1">
                <a:latin typeface="Arial" panose="020B0604020202020204" pitchFamily="34" charset="0"/>
              </a:rPr>
              <a:t>consectetuer</a:t>
            </a:r>
            <a:r>
              <a:rPr lang="en-US" sz="1500">
                <a:latin typeface="Arial" panose="020B0604020202020204" pitchFamily="34" charset="0"/>
              </a:rPr>
              <a:t> </a:t>
            </a:r>
            <a:r>
              <a:rPr lang="en-US" sz="1500" err="1">
                <a:latin typeface="Arial" panose="020B0604020202020204" pitchFamily="34" charset="0"/>
              </a:rPr>
              <a:t>adipiscing</a:t>
            </a:r>
            <a:r>
              <a:rPr lang="en-US" sz="1500">
                <a:latin typeface="Arial" panose="020B0604020202020204" pitchFamily="34" charset="0"/>
              </a:rPr>
              <a:t> </a:t>
            </a:r>
            <a:r>
              <a:rPr lang="en-US" sz="1500" err="1">
                <a:latin typeface="Arial" panose="020B0604020202020204" pitchFamily="34" charset="0"/>
              </a:rPr>
              <a:t>elit</a:t>
            </a:r>
            <a:r>
              <a:rPr lang="en-US" sz="1500">
                <a:latin typeface="Arial" panose="020B0604020202020204" pitchFamily="34" charset="0"/>
              </a:rPr>
              <a:t>, </a:t>
            </a:r>
            <a:r>
              <a:rPr lang="en-US" sz="1500" err="1">
                <a:latin typeface="Arial" panose="020B0604020202020204" pitchFamily="34" charset="0"/>
              </a:rPr>
              <a:t>sed</a:t>
            </a:r>
            <a:r>
              <a:rPr lang="en-US" sz="1500">
                <a:latin typeface="Arial" panose="020B0604020202020204" pitchFamily="34" charset="0"/>
              </a:rPr>
              <a:t> </a:t>
            </a:r>
            <a:r>
              <a:rPr lang="en-US" sz="1500" err="1">
                <a:latin typeface="Arial" panose="020B0604020202020204" pitchFamily="34" charset="0"/>
              </a:rPr>
              <a:t>diam</a:t>
            </a:r>
            <a:r>
              <a:rPr lang="en-US" sz="1500">
                <a:latin typeface="Arial" panose="020B0604020202020204" pitchFamily="34" charset="0"/>
              </a:rPr>
              <a:t> </a:t>
            </a:r>
            <a:r>
              <a:rPr lang="en-US" sz="1500" err="1">
                <a:latin typeface="Arial" panose="020B0604020202020204" pitchFamily="34" charset="0"/>
              </a:rPr>
              <a:t>nonummy</a:t>
            </a:r>
            <a:r>
              <a:rPr lang="en-US" sz="1500">
                <a:latin typeface="Arial" panose="020B0604020202020204" pitchFamily="34" charset="0"/>
              </a:rPr>
              <a:t> </a:t>
            </a:r>
            <a:r>
              <a:rPr lang="en-US" sz="1500" b="1" err="1">
                <a:solidFill>
                  <a:schemeClr val="accent1"/>
                </a:solidFill>
                <a:latin typeface="Arial" panose="020B0604020202020204" pitchFamily="34" charset="0"/>
                <a:ea typeface="Arial" panose="020B0706030804020204" pitchFamily="34" charset="0"/>
                <a:cs typeface="Arial" panose="020B0604020202020204" pitchFamily="34" charset="0"/>
              </a:rPr>
              <a:t>nibh</a:t>
            </a:r>
            <a:r>
              <a:rPr lang="en-US" sz="1500" b="1">
                <a:solidFill>
                  <a:schemeClr val="accent1"/>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1"/>
                </a:solidFill>
                <a:latin typeface="Arial" panose="020B0604020202020204" pitchFamily="34" charset="0"/>
                <a:ea typeface="Arial" panose="020B0706030804020204" pitchFamily="34" charset="0"/>
                <a:cs typeface="Arial" panose="020B0604020202020204" pitchFamily="34" charset="0"/>
              </a:rPr>
              <a:t>euismod</a:t>
            </a:r>
            <a:r>
              <a:rPr lang="en-US" sz="1500" b="1">
                <a:solidFill>
                  <a:schemeClr val="accent1"/>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1"/>
                </a:solidFill>
                <a:latin typeface="Arial" panose="020B0604020202020204" pitchFamily="34" charset="0"/>
                <a:ea typeface="Arial" panose="020B0706030804020204" pitchFamily="34" charset="0"/>
                <a:cs typeface="Arial" panose="020B0604020202020204" pitchFamily="34" charset="0"/>
              </a:rPr>
              <a:t>tincidunt</a:t>
            </a:r>
            <a:r>
              <a:rPr lang="en-US" sz="1500" b="1">
                <a:solidFill>
                  <a:schemeClr val="accent1"/>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1"/>
                </a:solidFill>
                <a:latin typeface="Arial" panose="020B0604020202020204" pitchFamily="34" charset="0"/>
                <a:ea typeface="Arial" panose="020B0706030804020204" pitchFamily="34" charset="0"/>
                <a:cs typeface="Arial" panose="020B0604020202020204" pitchFamily="34" charset="0"/>
              </a:rPr>
              <a:t>ut</a:t>
            </a:r>
            <a:r>
              <a:rPr lang="en-US" sz="1500" b="1">
                <a:solidFill>
                  <a:schemeClr val="accent1"/>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1"/>
                </a:solidFill>
                <a:latin typeface="Arial" panose="020B0604020202020204" pitchFamily="34" charset="0"/>
                <a:ea typeface="Arial" panose="020B0706030804020204" pitchFamily="34" charset="0"/>
                <a:cs typeface="Arial" panose="020B0604020202020204" pitchFamily="34" charset="0"/>
              </a:rPr>
              <a:t>laoreet</a:t>
            </a:r>
            <a:r>
              <a:rPr lang="en-US" sz="1500" b="1">
                <a:solidFill>
                  <a:schemeClr val="accent1"/>
                </a:solidFill>
                <a:latin typeface="Arial" panose="020B0604020202020204" pitchFamily="34" charset="0"/>
                <a:ea typeface="Arial" panose="020B0706030804020204" pitchFamily="34" charset="0"/>
                <a:cs typeface="Arial" panose="020B0604020202020204" pitchFamily="34" charset="0"/>
              </a:rPr>
              <a:t> </a:t>
            </a:r>
            <a:r>
              <a:rPr lang="en-US" sz="1500" err="1">
                <a:latin typeface="Arial" panose="020B0604020202020204" pitchFamily="34" charset="0"/>
              </a:rPr>
              <a:t>dolore</a:t>
            </a:r>
            <a:r>
              <a:rPr lang="en-US" sz="1500">
                <a:latin typeface="Arial" panose="020B0604020202020204" pitchFamily="34" charset="0"/>
              </a:rPr>
              <a:t> magna </a:t>
            </a:r>
            <a:r>
              <a:rPr lang="en-US" sz="1500" err="1">
                <a:latin typeface="Arial" panose="020B0604020202020204" pitchFamily="34" charset="0"/>
              </a:rPr>
              <a:t>aliquam</a:t>
            </a:r>
            <a:r>
              <a:rPr lang="en-US" sz="1500">
                <a:latin typeface="Arial" panose="020B0604020202020204" pitchFamily="34" charset="0"/>
              </a:rPr>
              <a:t> </a:t>
            </a:r>
            <a:r>
              <a:rPr lang="en-US" sz="1500" err="1">
                <a:latin typeface="Arial" panose="020B0604020202020204" pitchFamily="34" charset="0"/>
              </a:rPr>
              <a:t>erat</a:t>
            </a:r>
            <a:r>
              <a:rPr lang="en-US" sz="1500">
                <a:latin typeface="Arial" panose="020B0604020202020204" pitchFamily="34" charset="0"/>
              </a:rPr>
              <a:t> </a:t>
            </a:r>
            <a:r>
              <a:rPr lang="en-US" sz="1500" err="1">
                <a:latin typeface="Arial" panose="020B0604020202020204" pitchFamily="34" charset="0"/>
              </a:rPr>
              <a:t>volutpat</a:t>
            </a:r>
            <a:r>
              <a:rPr lang="en-US" sz="1500">
                <a:latin typeface="Arial" panose="020B0604020202020204" pitchFamily="34" charset="0"/>
              </a:rPr>
              <a:t>. </a:t>
            </a:r>
            <a:r>
              <a:rPr lang="en-US" sz="1500" err="1">
                <a:latin typeface="Arial" panose="020B0604020202020204" pitchFamily="34" charset="0"/>
              </a:rPr>
              <a:t>Ut</a:t>
            </a:r>
            <a:r>
              <a:rPr lang="en-US" sz="1500">
                <a:latin typeface="Arial" panose="020B0604020202020204" pitchFamily="34" charset="0"/>
              </a:rPr>
              <a:t> </a:t>
            </a:r>
            <a:r>
              <a:rPr lang="en-US" sz="1500" err="1">
                <a:latin typeface="Arial" panose="020B0604020202020204" pitchFamily="34" charset="0"/>
              </a:rPr>
              <a:t>wisi</a:t>
            </a:r>
            <a:r>
              <a:rPr lang="en-US" sz="1500">
                <a:latin typeface="Arial" panose="020B0604020202020204" pitchFamily="34" charset="0"/>
              </a:rPr>
              <a:t> </a:t>
            </a:r>
            <a:r>
              <a:rPr lang="en-US" sz="1500" err="1">
                <a:latin typeface="Arial" panose="020B0604020202020204" pitchFamily="34" charset="0"/>
              </a:rPr>
              <a:t>enim</a:t>
            </a:r>
            <a:r>
              <a:rPr lang="en-US" sz="1500">
                <a:latin typeface="Arial" panose="020B0604020202020204" pitchFamily="34" charset="0"/>
              </a:rPr>
              <a:t> ad minim </a:t>
            </a:r>
            <a:r>
              <a:rPr lang="en-US" sz="1500" err="1">
                <a:latin typeface="Arial" panose="020B0604020202020204" pitchFamily="34" charset="0"/>
              </a:rPr>
              <a:t>veniam</a:t>
            </a:r>
            <a:r>
              <a:rPr lang="en-US" sz="1500">
                <a:latin typeface="Arial" panose="020B0604020202020204" pitchFamily="34" charset="0"/>
              </a:rPr>
              <a:t>, </a:t>
            </a:r>
            <a:r>
              <a:rPr lang="en-US" sz="1500" err="1">
                <a:latin typeface="Arial" panose="020B0604020202020204" pitchFamily="34" charset="0"/>
              </a:rPr>
              <a:t>quis</a:t>
            </a:r>
            <a:r>
              <a:rPr lang="en-US" sz="1500">
                <a:latin typeface="Arial" panose="020B0604020202020204" pitchFamily="34" charset="0"/>
              </a:rPr>
              <a:t> </a:t>
            </a:r>
            <a:r>
              <a:rPr lang="en-US" sz="1500" err="1">
                <a:latin typeface="Arial" panose="020B0604020202020204" pitchFamily="34" charset="0"/>
              </a:rPr>
              <a:t>nostrud</a:t>
            </a:r>
            <a:r>
              <a:rPr lang="en-US" sz="1500">
                <a:latin typeface="Arial" panose="020B0604020202020204" pitchFamily="34" charset="0"/>
              </a:rPr>
              <a:t> </a:t>
            </a:r>
            <a:r>
              <a:rPr lang="en-US" sz="1500" err="1">
                <a:latin typeface="Arial" panose="020B0604020202020204" pitchFamily="34" charset="0"/>
              </a:rPr>
              <a:t>exerci</a:t>
            </a:r>
            <a:r>
              <a:rPr lang="en-US" sz="1500">
                <a:latin typeface="Arial" panose="020B0604020202020204" pitchFamily="34" charset="0"/>
              </a:rPr>
              <a:t> </a:t>
            </a:r>
            <a:r>
              <a:rPr lang="en-US" sz="1500" err="1">
                <a:latin typeface="Arial" panose="020B0604020202020204" pitchFamily="34" charset="0"/>
              </a:rPr>
              <a:t>tation</a:t>
            </a:r>
            <a:r>
              <a:rPr lang="en-US" sz="1500">
                <a:latin typeface="Arial" panose="020B0604020202020204" pitchFamily="34" charset="0"/>
              </a:rPr>
              <a:t>.</a:t>
            </a:r>
          </a:p>
          <a:p>
            <a:pPr marL="285750" indent="-285750">
              <a:lnSpc>
                <a:spcPct val="117000"/>
              </a:lnSpc>
              <a:spcAft>
                <a:spcPts val="1200"/>
              </a:spcAft>
              <a:buClr>
                <a:schemeClr val="accent1"/>
              </a:buClr>
              <a:buSzPct val="170000"/>
              <a:buFont typeface="Arial" panose="020B0604020202020204" pitchFamily="34" charset="0"/>
              <a:buChar char="•"/>
            </a:pPr>
            <a:r>
              <a:rPr lang="en-US" sz="1500" err="1">
                <a:latin typeface="Arial" panose="020B0604020202020204" pitchFamily="34" charset="0"/>
              </a:rPr>
              <a:t>Adipiscing</a:t>
            </a:r>
            <a:r>
              <a:rPr lang="en-US" sz="1500">
                <a:latin typeface="Arial" panose="020B0604020202020204" pitchFamily="34" charset="0"/>
              </a:rPr>
              <a:t> </a:t>
            </a:r>
            <a:r>
              <a:rPr lang="en-US" sz="1500" err="1">
                <a:latin typeface="Arial" panose="020B0604020202020204" pitchFamily="34" charset="0"/>
              </a:rPr>
              <a:t>elit</a:t>
            </a:r>
            <a:r>
              <a:rPr lang="en-US" sz="1500">
                <a:latin typeface="Arial" panose="020B0604020202020204" pitchFamily="34" charset="0"/>
              </a:rPr>
              <a:t>, </a:t>
            </a:r>
            <a:r>
              <a:rPr lang="en-US" sz="1500" err="1">
                <a:latin typeface="Arial" panose="020B0604020202020204" pitchFamily="34" charset="0"/>
              </a:rPr>
              <a:t>sed</a:t>
            </a:r>
            <a:r>
              <a:rPr lang="en-US" sz="1500">
                <a:latin typeface="Arial" panose="020B0604020202020204" pitchFamily="34" charset="0"/>
              </a:rPr>
              <a:t> </a:t>
            </a:r>
            <a:r>
              <a:rPr lang="en-US" sz="1500" err="1">
                <a:latin typeface="Arial" panose="020B0604020202020204" pitchFamily="34" charset="0"/>
              </a:rPr>
              <a:t>diam</a:t>
            </a:r>
            <a:r>
              <a:rPr lang="en-US" sz="1500">
                <a:latin typeface="Arial" panose="020B0604020202020204" pitchFamily="34" charset="0"/>
              </a:rPr>
              <a:t> </a:t>
            </a:r>
            <a:r>
              <a:rPr lang="en-US" sz="1500" err="1">
                <a:latin typeface="Arial" panose="020B0604020202020204" pitchFamily="34" charset="0"/>
              </a:rPr>
              <a:t>nonummy</a:t>
            </a:r>
            <a:r>
              <a:rPr lang="en-US" sz="1500">
                <a:latin typeface="Arial" panose="020B0604020202020204" pitchFamily="34" charset="0"/>
              </a:rPr>
              <a:t> </a:t>
            </a:r>
            <a:r>
              <a:rPr lang="en-US" sz="1500" err="1">
                <a:latin typeface="Arial" panose="020B0604020202020204" pitchFamily="34" charset="0"/>
              </a:rPr>
              <a:t>nibh</a:t>
            </a:r>
            <a:r>
              <a:rPr lang="en-US" sz="1500">
                <a:latin typeface="Arial" panose="020B0604020202020204" pitchFamily="34" charset="0"/>
              </a:rPr>
              <a:t> </a:t>
            </a:r>
            <a:r>
              <a:rPr lang="en-US" sz="1500" err="1">
                <a:latin typeface="Arial" panose="020B0604020202020204" pitchFamily="34" charset="0"/>
              </a:rPr>
              <a:t>euismod</a:t>
            </a:r>
            <a:r>
              <a:rPr lang="en-US" sz="1500">
                <a:latin typeface="Arial" panose="020B0604020202020204" pitchFamily="34" charset="0"/>
              </a:rPr>
              <a:t> </a:t>
            </a:r>
            <a:br>
              <a:rPr lang="en-US" sz="1500">
                <a:latin typeface="Arial" panose="020B0604020202020204" pitchFamily="34" charset="0"/>
              </a:rPr>
            </a:br>
            <a:r>
              <a:rPr lang="en-US" sz="1500" err="1">
                <a:latin typeface="Arial" panose="020B0604020202020204" pitchFamily="34" charset="0"/>
              </a:rPr>
              <a:t>tincidunt</a:t>
            </a:r>
            <a:r>
              <a:rPr lang="en-US" sz="1500">
                <a:latin typeface="Arial" panose="020B0604020202020204" pitchFamily="34" charset="0"/>
              </a:rPr>
              <a:t> </a:t>
            </a:r>
            <a:r>
              <a:rPr lang="en-US" sz="1500" err="1">
                <a:latin typeface="Arial" panose="020B0604020202020204" pitchFamily="34" charset="0"/>
              </a:rPr>
              <a:t>ut</a:t>
            </a:r>
            <a:r>
              <a:rPr lang="en-US" sz="1500">
                <a:latin typeface="Arial" panose="020B0604020202020204" pitchFamily="34" charset="0"/>
              </a:rPr>
              <a:t> </a:t>
            </a:r>
            <a:r>
              <a:rPr lang="en-US" sz="1500" b="1" err="1">
                <a:solidFill>
                  <a:schemeClr val="accent1"/>
                </a:solidFill>
                <a:latin typeface="Arial" panose="020B0604020202020204" pitchFamily="34" charset="0"/>
                <a:ea typeface="Arial" panose="020B0706030804020204" pitchFamily="34" charset="0"/>
                <a:cs typeface="Arial" panose="020B0604020202020204" pitchFamily="34" charset="0"/>
              </a:rPr>
              <a:t>laoreet</a:t>
            </a:r>
            <a:r>
              <a:rPr lang="en-US" sz="1500" b="1">
                <a:solidFill>
                  <a:schemeClr val="accent1"/>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1"/>
                </a:solidFill>
                <a:latin typeface="Arial" panose="020B0604020202020204" pitchFamily="34" charset="0"/>
                <a:ea typeface="Arial" panose="020B0706030804020204" pitchFamily="34" charset="0"/>
                <a:cs typeface="Arial" panose="020B0604020202020204" pitchFamily="34" charset="0"/>
              </a:rPr>
              <a:t>dolore</a:t>
            </a:r>
            <a:r>
              <a:rPr lang="en-US" sz="1500" b="1">
                <a:solidFill>
                  <a:schemeClr val="accent1"/>
                </a:solidFill>
                <a:latin typeface="Arial" panose="020B0604020202020204" pitchFamily="34" charset="0"/>
                <a:ea typeface="Arial" panose="020B0706030804020204" pitchFamily="34" charset="0"/>
                <a:cs typeface="Arial" panose="020B0604020202020204" pitchFamily="34" charset="0"/>
              </a:rPr>
              <a:t> magna </a:t>
            </a:r>
            <a:r>
              <a:rPr lang="en-US" sz="1500" err="1">
                <a:latin typeface="Arial" panose="020B0604020202020204" pitchFamily="34" charset="0"/>
              </a:rPr>
              <a:t>aliquam</a:t>
            </a:r>
            <a:r>
              <a:rPr lang="en-US" sz="1500">
                <a:latin typeface="Arial" panose="020B0604020202020204" pitchFamily="34" charset="0"/>
              </a:rPr>
              <a:t> </a:t>
            </a:r>
            <a:r>
              <a:rPr lang="en-US" sz="1500" err="1">
                <a:latin typeface="Arial" panose="020B0604020202020204" pitchFamily="34" charset="0"/>
              </a:rPr>
              <a:t>erat</a:t>
            </a:r>
            <a:r>
              <a:rPr lang="en-US" sz="1500">
                <a:latin typeface="Arial" panose="020B0604020202020204" pitchFamily="34" charset="0"/>
              </a:rPr>
              <a:t> </a:t>
            </a:r>
            <a:r>
              <a:rPr lang="en-US" sz="1500" err="1">
                <a:latin typeface="Arial" panose="020B0604020202020204" pitchFamily="34" charset="0"/>
              </a:rPr>
              <a:t>volutpat</a:t>
            </a:r>
            <a:r>
              <a:rPr lang="en-US" sz="1500">
                <a:latin typeface="Arial" panose="020B0604020202020204" pitchFamily="34" charset="0"/>
              </a:rPr>
              <a:t>. </a:t>
            </a:r>
            <a:br>
              <a:rPr lang="en-US" sz="1500">
                <a:latin typeface="Arial" panose="020B0604020202020204" pitchFamily="34" charset="0"/>
              </a:rPr>
            </a:br>
            <a:r>
              <a:rPr lang="en-US" sz="1500" err="1">
                <a:latin typeface="Arial" panose="020B0604020202020204" pitchFamily="34" charset="0"/>
              </a:rPr>
              <a:t>Ut</a:t>
            </a:r>
            <a:r>
              <a:rPr lang="en-US" sz="1500">
                <a:latin typeface="Arial" panose="020B0604020202020204" pitchFamily="34" charset="0"/>
              </a:rPr>
              <a:t> </a:t>
            </a:r>
            <a:r>
              <a:rPr lang="en-US" sz="1500" err="1">
                <a:latin typeface="Arial" panose="020B0604020202020204" pitchFamily="34" charset="0"/>
              </a:rPr>
              <a:t>wisi</a:t>
            </a:r>
            <a:r>
              <a:rPr lang="en-US" sz="1500">
                <a:latin typeface="Arial" panose="020B0604020202020204" pitchFamily="34" charset="0"/>
              </a:rPr>
              <a:t> </a:t>
            </a:r>
            <a:r>
              <a:rPr lang="en-US" sz="1500" err="1">
                <a:latin typeface="Arial" panose="020B0604020202020204" pitchFamily="34" charset="0"/>
              </a:rPr>
              <a:t>enim</a:t>
            </a:r>
            <a:r>
              <a:rPr lang="en-US" sz="1500">
                <a:latin typeface="Arial" panose="020B0604020202020204" pitchFamily="34" charset="0"/>
              </a:rPr>
              <a:t> ad minim </a:t>
            </a:r>
            <a:r>
              <a:rPr lang="en-US" sz="1500" err="1">
                <a:latin typeface="Arial" panose="020B0604020202020204" pitchFamily="34" charset="0"/>
              </a:rPr>
              <a:t>veniam</a:t>
            </a:r>
            <a:r>
              <a:rPr lang="en-US" sz="1500">
                <a:latin typeface="Arial" panose="020B0604020202020204" pitchFamily="34" charset="0"/>
              </a:rPr>
              <a:t>.</a:t>
            </a:r>
          </a:p>
          <a:p>
            <a:pPr marL="449263" lvl="1" indent="-182563">
              <a:lnSpc>
                <a:spcPct val="117000"/>
              </a:lnSpc>
              <a:spcAft>
                <a:spcPts val="1200"/>
              </a:spcAft>
              <a:buClr>
                <a:schemeClr val="accent1"/>
              </a:buClr>
              <a:buSzPct val="120000"/>
              <a:buFont typeface="Arial" panose="020B0604020202020204" pitchFamily="34" charset="0"/>
              <a:buChar char="•"/>
            </a:pPr>
            <a:r>
              <a:rPr lang="en-US" sz="1200">
                <a:latin typeface="Arial" panose="020B0604020202020204" pitchFamily="34" charset="0"/>
              </a:rPr>
              <a:t>Lorem ipsum dolor sit </a:t>
            </a:r>
            <a:r>
              <a:rPr lang="en-US" sz="1200" err="1">
                <a:latin typeface="Arial" panose="020B0604020202020204" pitchFamily="34" charset="0"/>
              </a:rPr>
              <a:t>amet</a:t>
            </a:r>
            <a:r>
              <a:rPr lang="en-US" sz="1200">
                <a:latin typeface="Arial" panose="020B0604020202020204" pitchFamily="34" charset="0"/>
              </a:rPr>
              <a:t>,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adipiscing</a:t>
            </a:r>
            <a:r>
              <a:rPr lang="en-US" sz="1200">
                <a:latin typeface="Arial" panose="020B0604020202020204" pitchFamily="34" charset="0"/>
              </a:rPr>
              <a:t> </a:t>
            </a:r>
            <a:r>
              <a:rPr lang="en-US" sz="1200" err="1">
                <a:latin typeface="Arial" panose="020B0604020202020204" pitchFamily="34" charset="0"/>
              </a:rPr>
              <a:t>elit</a:t>
            </a:r>
            <a:r>
              <a:rPr lang="en-US" sz="1200">
                <a:latin typeface="Arial" panose="020B0604020202020204" pitchFamily="34" charset="0"/>
              </a:rPr>
              <a:t>, </a:t>
            </a:r>
            <a:r>
              <a:rPr lang="en-US" sz="1200" err="1">
                <a:latin typeface="Arial" panose="020B0604020202020204" pitchFamily="34" charset="0"/>
              </a:rPr>
              <a:t>sed</a:t>
            </a:r>
            <a:r>
              <a:rPr lang="en-US" sz="1200">
                <a:latin typeface="Arial" panose="020B0604020202020204" pitchFamily="34" charset="0"/>
              </a:rPr>
              <a:t> </a:t>
            </a:r>
            <a:r>
              <a:rPr lang="en-US" sz="1200" err="1">
                <a:latin typeface="Arial" panose="020B0604020202020204" pitchFamily="34" charset="0"/>
              </a:rPr>
              <a:t>diam</a:t>
            </a:r>
            <a:r>
              <a:rPr lang="en-US" sz="1200">
                <a:latin typeface="Arial" panose="020B0604020202020204" pitchFamily="34" charset="0"/>
              </a:rPr>
              <a:t> </a:t>
            </a:r>
            <a:r>
              <a:rPr lang="en-US" sz="1200" err="1">
                <a:latin typeface="Arial" panose="020B0604020202020204" pitchFamily="34" charset="0"/>
              </a:rPr>
              <a:t>nonummy</a:t>
            </a:r>
            <a:r>
              <a:rPr lang="en-US" sz="1200">
                <a:latin typeface="Arial" panose="020B0604020202020204" pitchFamily="34" charset="0"/>
              </a:rPr>
              <a:t> </a:t>
            </a:r>
            <a:r>
              <a:rPr lang="en-US" sz="1200" err="1">
                <a:latin typeface="Arial" panose="020B0604020202020204" pitchFamily="34" charset="0"/>
              </a:rPr>
              <a:t>nibh</a:t>
            </a:r>
            <a:r>
              <a:rPr lang="en-US" sz="1200">
                <a:latin typeface="Arial" panose="020B0604020202020204" pitchFamily="34" charset="0"/>
              </a:rPr>
              <a:t> </a:t>
            </a:r>
            <a:r>
              <a:rPr lang="en-US" sz="1200" err="1">
                <a:latin typeface="Arial" panose="020B0604020202020204" pitchFamily="34" charset="0"/>
              </a:rPr>
              <a:t>euismod</a:t>
            </a:r>
            <a:r>
              <a:rPr lang="en-US" sz="1200">
                <a:latin typeface="Arial" panose="020B0604020202020204" pitchFamily="34" charset="0"/>
              </a:rPr>
              <a:t> </a:t>
            </a:r>
            <a:r>
              <a:rPr lang="en-US" sz="1200" err="1">
                <a:latin typeface="Arial" panose="020B0604020202020204" pitchFamily="34" charset="0"/>
              </a:rPr>
              <a:t>tincidunt</a:t>
            </a:r>
            <a:r>
              <a:rPr lang="en-US" sz="1200">
                <a:latin typeface="Arial" panose="020B0604020202020204" pitchFamily="34" charset="0"/>
              </a:rPr>
              <a:t> </a:t>
            </a:r>
            <a:r>
              <a:rPr lang="en-US" sz="1200" err="1">
                <a:latin typeface="Arial" panose="020B0604020202020204" pitchFamily="34" charset="0"/>
              </a:rPr>
              <a:t>ut</a:t>
            </a:r>
            <a:r>
              <a:rPr lang="en-US" sz="1200">
                <a:latin typeface="Arial" panose="020B0604020202020204" pitchFamily="34" charset="0"/>
              </a:rPr>
              <a:t> </a:t>
            </a:r>
            <a:r>
              <a:rPr lang="en-US" sz="1200" err="1">
                <a:latin typeface="Arial" panose="020B0604020202020204" pitchFamily="34" charset="0"/>
              </a:rPr>
              <a:t>laoreet</a:t>
            </a:r>
            <a:r>
              <a:rPr lang="en-US" sz="1200">
                <a:latin typeface="Arial" panose="020B0604020202020204" pitchFamily="34" charset="0"/>
              </a:rPr>
              <a:t> </a:t>
            </a:r>
            <a:r>
              <a:rPr lang="en-US" sz="1200" err="1">
                <a:latin typeface="Arial" panose="020B0604020202020204" pitchFamily="34" charset="0"/>
              </a:rPr>
              <a:t>dolore</a:t>
            </a:r>
            <a:r>
              <a:rPr lang="en-US" sz="1200">
                <a:latin typeface="Arial" panose="020B0604020202020204" pitchFamily="34" charset="0"/>
              </a:rPr>
              <a:t> </a:t>
            </a:r>
            <a:r>
              <a:rPr lang="en-US" sz="1200" err="1">
                <a:latin typeface="Arial" panose="020B0604020202020204" pitchFamily="34" charset="0"/>
              </a:rPr>
              <a:t>magn</a:t>
            </a:r>
            <a:r>
              <a:rPr lang="en-US" sz="1200">
                <a:latin typeface="Arial" panose="020B0604020202020204" pitchFamily="34" charset="0"/>
              </a:rPr>
              <a:t>. </a:t>
            </a:r>
          </a:p>
        </p:txBody>
      </p:sp>
      <p:sp>
        <p:nvSpPr>
          <p:cNvPr id="11" name="TextBox 10">
            <a:extLst>
              <a:ext uri="{FF2B5EF4-FFF2-40B4-BE49-F238E27FC236}">
                <a16:creationId xmlns:a16="http://schemas.microsoft.com/office/drawing/2014/main" id="{1CD9CAEF-953F-034E-8B76-2DCCE464FA48}"/>
              </a:ext>
            </a:extLst>
          </p:cNvPr>
          <p:cNvSpPr txBox="1"/>
          <p:nvPr userDrawn="1"/>
        </p:nvSpPr>
        <p:spPr>
          <a:xfrm>
            <a:off x="6261101" y="2524826"/>
            <a:ext cx="5444241" cy="618631"/>
          </a:xfrm>
          <a:prstGeom prst="rect">
            <a:avLst/>
          </a:prstGeom>
          <a:noFill/>
        </p:spPr>
        <p:txBody>
          <a:bodyPr wrap="square" rtlCol="0">
            <a:spAutoFit/>
          </a:bodyPr>
          <a:lstStyle/>
          <a:p>
            <a:pPr>
              <a:lnSpc>
                <a:spcPct val="114000"/>
              </a:lnSpc>
            </a:pPr>
            <a:r>
              <a:rPr lang="en-US" sz="1500">
                <a:latin typeface="Arial" panose="020B0604020202020204" pitchFamily="34" charset="0"/>
              </a:rPr>
              <a:t>Lorem ipsum dolor sit </a:t>
            </a:r>
            <a:r>
              <a:rPr lang="en-US" sz="1500" err="1">
                <a:latin typeface="Arial" panose="020B0604020202020204" pitchFamily="34" charset="0"/>
              </a:rPr>
              <a:t>amet</a:t>
            </a:r>
            <a:r>
              <a:rPr lang="en-US" sz="1500">
                <a:latin typeface="Arial" panose="020B0604020202020204" pitchFamily="34" charset="0"/>
              </a:rPr>
              <a:t>, </a:t>
            </a:r>
            <a:r>
              <a:rPr lang="en-US" sz="1500" err="1">
                <a:latin typeface="Arial" panose="020B0604020202020204" pitchFamily="34" charset="0"/>
              </a:rPr>
              <a:t>consectetuer</a:t>
            </a:r>
            <a:r>
              <a:rPr lang="en-US" sz="1500">
                <a:latin typeface="Arial" panose="020B0604020202020204" pitchFamily="34" charset="0"/>
              </a:rPr>
              <a:t> </a:t>
            </a:r>
            <a:r>
              <a:rPr lang="en-US" sz="1500" err="1">
                <a:latin typeface="Arial" panose="020B0604020202020204" pitchFamily="34" charset="0"/>
              </a:rPr>
              <a:t>adipiscing</a:t>
            </a:r>
            <a:r>
              <a:rPr lang="en-US" sz="1500">
                <a:latin typeface="Arial" panose="020B0604020202020204" pitchFamily="34" charset="0"/>
              </a:rPr>
              <a:t> </a:t>
            </a:r>
            <a:r>
              <a:rPr lang="en-US" sz="1500" err="1">
                <a:latin typeface="Arial" panose="020B0604020202020204" pitchFamily="34" charset="0"/>
              </a:rPr>
              <a:t>elit</a:t>
            </a:r>
            <a:r>
              <a:rPr lang="en-US" sz="1500">
                <a:latin typeface="Arial" panose="020B0604020202020204" pitchFamily="34" charset="0"/>
              </a:rPr>
              <a:t>, </a:t>
            </a:r>
            <a:r>
              <a:rPr lang="en-US" sz="1500" err="1">
                <a:latin typeface="Arial" panose="020B0604020202020204" pitchFamily="34" charset="0"/>
              </a:rPr>
              <a:t>sed</a:t>
            </a:r>
            <a:r>
              <a:rPr lang="en-US" sz="1500">
                <a:latin typeface="Arial" panose="020B0604020202020204" pitchFamily="34" charset="0"/>
              </a:rPr>
              <a:t> </a:t>
            </a:r>
            <a:r>
              <a:rPr lang="en-US" sz="1500" err="1">
                <a:latin typeface="Arial" panose="020B0604020202020204" pitchFamily="34" charset="0"/>
              </a:rPr>
              <a:t>diam</a:t>
            </a:r>
            <a:r>
              <a:rPr lang="en-US" sz="1500">
                <a:latin typeface="Arial" panose="020B0604020202020204" pitchFamily="34" charset="0"/>
              </a:rPr>
              <a:t> </a:t>
            </a:r>
            <a:r>
              <a:rPr lang="en-US" sz="1500" err="1">
                <a:latin typeface="Arial" panose="020B0604020202020204" pitchFamily="34" charset="0"/>
              </a:rPr>
              <a:t>nonummy</a:t>
            </a:r>
            <a:r>
              <a:rPr lang="en-US" sz="1500">
                <a:latin typeface="Arial" panose="020B0604020202020204" pitchFamily="34" charset="0"/>
              </a:rPr>
              <a:t> </a:t>
            </a:r>
            <a:r>
              <a:rPr lang="en-US" sz="1500" err="1">
                <a:latin typeface="Arial" panose="020B0604020202020204" pitchFamily="34" charset="0"/>
              </a:rPr>
              <a:t>nibh</a:t>
            </a:r>
            <a:r>
              <a:rPr lang="en-US" sz="1500">
                <a:latin typeface="Arial" panose="020B0604020202020204" pitchFamily="34" charset="0"/>
              </a:rPr>
              <a:t> </a:t>
            </a:r>
            <a:r>
              <a:rPr lang="en-US" sz="1500" err="1">
                <a:latin typeface="Arial" panose="020B0604020202020204" pitchFamily="34" charset="0"/>
              </a:rPr>
              <a:t>euismod</a:t>
            </a:r>
            <a:r>
              <a:rPr lang="en-US" sz="1500">
                <a:latin typeface="Arial" panose="020B0604020202020204" pitchFamily="34" charset="0"/>
              </a:rPr>
              <a:t> </a:t>
            </a:r>
            <a:r>
              <a:rPr lang="en-US" sz="1500" err="1">
                <a:latin typeface="Arial" panose="020B0604020202020204" pitchFamily="34" charset="0"/>
              </a:rPr>
              <a:t>laoreet</a:t>
            </a:r>
            <a:r>
              <a:rPr lang="en-US" sz="1500">
                <a:latin typeface="Arial" panose="020B0604020202020204" pitchFamily="34" charset="0"/>
              </a:rPr>
              <a:t> </a:t>
            </a:r>
            <a:r>
              <a:rPr lang="en-US" sz="1500" err="1">
                <a:latin typeface="Arial" panose="020B0604020202020204" pitchFamily="34" charset="0"/>
              </a:rPr>
              <a:t>dolore</a:t>
            </a:r>
            <a:r>
              <a:rPr lang="en-US" sz="1500">
                <a:latin typeface="Arial" panose="020B0604020202020204" pitchFamily="34" charset="0"/>
              </a:rPr>
              <a:t> magna.</a:t>
            </a:r>
          </a:p>
        </p:txBody>
      </p:sp>
      <p:sp>
        <p:nvSpPr>
          <p:cNvPr id="12" name="TextBox 11">
            <a:extLst>
              <a:ext uri="{FF2B5EF4-FFF2-40B4-BE49-F238E27FC236}">
                <a16:creationId xmlns:a16="http://schemas.microsoft.com/office/drawing/2014/main" id="{92537B38-CDF4-F549-A279-6C9AE2B24619}"/>
              </a:ext>
            </a:extLst>
          </p:cNvPr>
          <p:cNvSpPr txBox="1"/>
          <p:nvPr userDrawn="1"/>
        </p:nvSpPr>
        <p:spPr>
          <a:xfrm>
            <a:off x="6245861" y="3428196"/>
            <a:ext cx="5459481" cy="2722797"/>
          </a:xfrm>
          <a:prstGeom prst="rect">
            <a:avLst/>
          </a:prstGeom>
          <a:noFill/>
        </p:spPr>
        <p:txBody>
          <a:bodyPr wrap="square" rtlCol="0">
            <a:spAutoFit/>
          </a:bodyPr>
          <a:lstStyle/>
          <a:p>
            <a:pPr marL="285750" indent="-285750">
              <a:lnSpc>
                <a:spcPct val="117000"/>
              </a:lnSpc>
              <a:spcAft>
                <a:spcPts val="1200"/>
              </a:spcAft>
              <a:buClr>
                <a:schemeClr val="accent2"/>
              </a:buClr>
              <a:buSzPct val="170000"/>
              <a:buFont typeface="Arial" panose="020B0604020202020204" pitchFamily="34" charset="0"/>
              <a:buChar char="•"/>
            </a:pPr>
            <a:r>
              <a:rPr lang="en-US" sz="1500">
                <a:latin typeface="Arial" panose="020B0604020202020204" pitchFamily="34" charset="0"/>
              </a:rPr>
              <a:t>Lorem ipsum dolor sit </a:t>
            </a:r>
            <a:r>
              <a:rPr lang="en-US" sz="1500" err="1">
                <a:latin typeface="Arial" panose="020B0604020202020204" pitchFamily="34" charset="0"/>
              </a:rPr>
              <a:t>amet</a:t>
            </a:r>
            <a:r>
              <a:rPr lang="en-US" sz="1500">
                <a:latin typeface="Arial" panose="020B0604020202020204" pitchFamily="34" charset="0"/>
              </a:rPr>
              <a:t>, </a:t>
            </a:r>
            <a:r>
              <a:rPr lang="en-US" sz="1500" err="1">
                <a:latin typeface="Arial" panose="020B0604020202020204" pitchFamily="34" charset="0"/>
              </a:rPr>
              <a:t>consectetuer</a:t>
            </a:r>
            <a:r>
              <a:rPr lang="en-US" sz="1500">
                <a:latin typeface="Arial" panose="020B0604020202020204" pitchFamily="34" charset="0"/>
              </a:rPr>
              <a:t> </a:t>
            </a:r>
            <a:r>
              <a:rPr lang="en-US" sz="1500" err="1">
                <a:latin typeface="Arial" panose="020B0604020202020204" pitchFamily="34" charset="0"/>
              </a:rPr>
              <a:t>adipiscing</a:t>
            </a:r>
            <a:r>
              <a:rPr lang="en-US" sz="1500">
                <a:latin typeface="Arial" panose="020B0604020202020204" pitchFamily="34" charset="0"/>
              </a:rPr>
              <a:t> </a:t>
            </a:r>
            <a:r>
              <a:rPr lang="en-US" sz="1500" err="1">
                <a:latin typeface="Arial" panose="020B0604020202020204" pitchFamily="34" charset="0"/>
              </a:rPr>
              <a:t>elit</a:t>
            </a:r>
            <a:r>
              <a:rPr lang="en-US" sz="1500">
                <a:latin typeface="Arial" panose="020B0604020202020204" pitchFamily="34" charset="0"/>
              </a:rPr>
              <a:t>, </a:t>
            </a:r>
            <a:r>
              <a:rPr lang="en-US" sz="1500" err="1">
                <a:latin typeface="Arial" panose="020B0604020202020204" pitchFamily="34" charset="0"/>
              </a:rPr>
              <a:t>sed</a:t>
            </a:r>
            <a:r>
              <a:rPr lang="en-US" sz="1500">
                <a:latin typeface="Arial" panose="020B0604020202020204" pitchFamily="34" charset="0"/>
              </a:rPr>
              <a:t> </a:t>
            </a:r>
            <a:r>
              <a:rPr lang="en-US" sz="1500" err="1">
                <a:latin typeface="Arial" panose="020B0604020202020204" pitchFamily="34" charset="0"/>
              </a:rPr>
              <a:t>diam</a:t>
            </a:r>
            <a:r>
              <a:rPr lang="en-US" sz="1500">
                <a:latin typeface="Arial" panose="020B0604020202020204" pitchFamily="34" charset="0"/>
              </a:rPr>
              <a:t> </a:t>
            </a:r>
            <a:r>
              <a:rPr lang="en-US" sz="1500" err="1">
                <a:latin typeface="Arial" panose="020B0604020202020204" pitchFamily="34" charset="0"/>
              </a:rPr>
              <a:t>nonummy</a:t>
            </a:r>
            <a:r>
              <a:rPr lang="en-US" sz="1500">
                <a:latin typeface="Arial" panose="020B0604020202020204" pitchFamily="34" charset="0"/>
              </a:rPr>
              <a:t> </a:t>
            </a:r>
            <a:r>
              <a:rPr lang="en-US" sz="1500" b="1" err="1">
                <a:solidFill>
                  <a:schemeClr val="accent2"/>
                </a:solidFill>
                <a:latin typeface="Arial" panose="020B0604020202020204" pitchFamily="34" charset="0"/>
                <a:ea typeface="Arial" panose="020B0706030804020204" pitchFamily="34" charset="0"/>
                <a:cs typeface="Arial" panose="020B0604020202020204" pitchFamily="34" charset="0"/>
              </a:rPr>
              <a:t>nibh</a:t>
            </a:r>
            <a:r>
              <a:rPr lang="en-US" sz="1500" b="1">
                <a:solidFill>
                  <a:schemeClr val="accent2"/>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2"/>
                </a:solidFill>
                <a:latin typeface="Arial" panose="020B0604020202020204" pitchFamily="34" charset="0"/>
                <a:ea typeface="Arial" panose="020B0706030804020204" pitchFamily="34" charset="0"/>
                <a:cs typeface="Arial" panose="020B0604020202020204" pitchFamily="34" charset="0"/>
              </a:rPr>
              <a:t>euismod</a:t>
            </a:r>
            <a:r>
              <a:rPr lang="en-US" sz="1500" b="1">
                <a:solidFill>
                  <a:schemeClr val="accent2"/>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2"/>
                </a:solidFill>
                <a:latin typeface="Arial" panose="020B0604020202020204" pitchFamily="34" charset="0"/>
                <a:ea typeface="Arial" panose="020B0706030804020204" pitchFamily="34" charset="0"/>
                <a:cs typeface="Arial" panose="020B0604020202020204" pitchFamily="34" charset="0"/>
              </a:rPr>
              <a:t>tincidunt</a:t>
            </a:r>
            <a:r>
              <a:rPr lang="en-US" sz="1500" b="1">
                <a:solidFill>
                  <a:schemeClr val="accent2"/>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2"/>
                </a:solidFill>
                <a:latin typeface="Arial" panose="020B0604020202020204" pitchFamily="34" charset="0"/>
                <a:ea typeface="Arial" panose="020B0706030804020204" pitchFamily="34" charset="0"/>
                <a:cs typeface="Arial" panose="020B0604020202020204" pitchFamily="34" charset="0"/>
              </a:rPr>
              <a:t>ut</a:t>
            </a:r>
            <a:r>
              <a:rPr lang="en-US" sz="1500" b="1">
                <a:solidFill>
                  <a:schemeClr val="accent2"/>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2"/>
                </a:solidFill>
                <a:latin typeface="Arial" panose="020B0604020202020204" pitchFamily="34" charset="0"/>
                <a:ea typeface="Arial" panose="020B0706030804020204" pitchFamily="34" charset="0"/>
                <a:cs typeface="Arial" panose="020B0604020202020204" pitchFamily="34" charset="0"/>
              </a:rPr>
              <a:t>laoreet</a:t>
            </a:r>
            <a:r>
              <a:rPr lang="en-US" sz="1500" b="1">
                <a:solidFill>
                  <a:schemeClr val="accent2"/>
                </a:solidFill>
                <a:latin typeface="Arial" panose="020B0604020202020204" pitchFamily="34" charset="0"/>
                <a:ea typeface="Arial" panose="020B0706030804020204" pitchFamily="34" charset="0"/>
                <a:cs typeface="Arial" panose="020B0604020202020204" pitchFamily="34" charset="0"/>
              </a:rPr>
              <a:t> </a:t>
            </a:r>
            <a:r>
              <a:rPr lang="en-US" sz="1500" err="1">
                <a:latin typeface="Arial" panose="020B0604020202020204" pitchFamily="34" charset="0"/>
              </a:rPr>
              <a:t>dolore</a:t>
            </a:r>
            <a:r>
              <a:rPr lang="en-US" sz="1500">
                <a:latin typeface="Arial" panose="020B0604020202020204" pitchFamily="34" charset="0"/>
              </a:rPr>
              <a:t> magna </a:t>
            </a:r>
            <a:r>
              <a:rPr lang="en-US" sz="1500" err="1">
                <a:latin typeface="Arial" panose="020B0604020202020204" pitchFamily="34" charset="0"/>
              </a:rPr>
              <a:t>aliquam</a:t>
            </a:r>
            <a:r>
              <a:rPr lang="en-US" sz="1500">
                <a:latin typeface="Arial" panose="020B0604020202020204" pitchFamily="34" charset="0"/>
              </a:rPr>
              <a:t> </a:t>
            </a:r>
            <a:r>
              <a:rPr lang="en-US" sz="1500" err="1">
                <a:latin typeface="Arial" panose="020B0604020202020204" pitchFamily="34" charset="0"/>
              </a:rPr>
              <a:t>erat</a:t>
            </a:r>
            <a:r>
              <a:rPr lang="en-US" sz="1500">
                <a:latin typeface="Arial" panose="020B0604020202020204" pitchFamily="34" charset="0"/>
              </a:rPr>
              <a:t> </a:t>
            </a:r>
            <a:r>
              <a:rPr lang="en-US" sz="1500" err="1">
                <a:latin typeface="Arial" panose="020B0604020202020204" pitchFamily="34" charset="0"/>
              </a:rPr>
              <a:t>volutpat</a:t>
            </a:r>
            <a:r>
              <a:rPr lang="en-US" sz="1500">
                <a:latin typeface="Arial" panose="020B0604020202020204" pitchFamily="34" charset="0"/>
              </a:rPr>
              <a:t>. </a:t>
            </a:r>
            <a:r>
              <a:rPr lang="en-US" sz="1500" err="1">
                <a:latin typeface="Arial" panose="020B0604020202020204" pitchFamily="34" charset="0"/>
              </a:rPr>
              <a:t>Ut</a:t>
            </a:r>
            <a:r>
              <a:rPr lang="en-US" sz="1500">
                <a:latin typeface="Arial" panose="020B0604020202020204" pitchFamily="34" charset="0"/>
              </a:rPr>
              <a:t> </a:t>
            </a:r>
            <a:r>
              <a:rPr lang="en-US" sz="1500" err="1">
                <a:latin typeface="Arial" panose="020B0604020202020204" pitchFamily="34" charset="0"/>
              </a:rPr>
              <a:t>wisi</a:t>
            </a:r>
            <a:r>
              <a:rPr lang="en-US" sz="1500">
                <a:latin typeface="Arial" panose="020B0604020202020204" pitchFamily="34" charset="0"/>
              </a:rPr>
              <a:t> </a:t>
            </a:r>
            <a:r>
              <a:rPr lang="en-US" sz="1500" err="1">
                <a:latin typeface="Arial" panose="020B0604020202020204" pitchFamily="34" charset="0"/>
              </a:rPr>
              <a:t>enim</a:t>
            </a:r>
            <a:r>
              <a:rPr lang="en-US" sz="1500">
                <a:latin typeface="Arial" panose="020B0604020202020204" pitchFamily="34" charset="0"/>
              </a:rPr>
              <a:t> ad minim </a:t>
            </a:r>
            <a:r>
              <a:rPr lang="en-US" sz="1500" err="1">
                <a:latin typeface="Arial" panose="020B0604020202020204" pitchFamily="34" charset="0"/>
              </a:rPr>
              <a:t>veniam</a:t>
            </a:r>
            <a:r>
              <a:rPr lang="en-US" sz="1500">
                <a:latin typeface="Arial" panose="020B0604020202020204" pitchFamily="34" charset="0"/>
              </a:rPr>
              <a:t>, </a:t>
            </a:r>
            <a:r>
              <a:rPr lang="en-US" sz="1500" err="1">
                <a:latin typeface="Arial" panose="020B0604020202020204" pitchFamily="34" charset="0"/>
              </a:rPr>
              <a:t>quis</a:t>
            </a:r>
            <a:r>
              <a:rPr lang="en-US" sz="1500">
                <a:latin typeface="Arial" panose="020B0604020202020204" pitchFamily="34" charset="0"/>
              </a:rPr>
              <a:t> </a:t>
            </a:r>
            <a:r>
              <a:rPr lang="en-US" sz="1500" err="1">
                <a:latin typeface="Arial" panose="020B0604020202020204" pitchFamily="34" charset="0"/>
              </a:rPr>
              <a:t>nostrud</a:t>
            </a:r>
            <a:r>
              <a:rPr lang="en-US" sz="1500">
                <a:latin typeface="Arial" panose="020B0604020202020204" pitchFamily="34" charset="0"/>
              </a:rPr>
              <a:t> </a:t>
            </a:r>
            <a:r>
              <a:rPr lang="en-US" sz="1500" err="1">
                <a:latin typeface="Arial" panose="020B0604020202020204" pitchFamily="34" charset="0"/>
              </a:rPr>
              <a:t>exerci</a:t>
            </a:r>
            <a:r>
              <a:rPr lang="en-US" sz="1500">
                <a:latin typeface="Arial" panose="020B0604020202020204" pitchFamily="34" charset="0"/>
              </a:rPr>
              <a:t> </a:t>
            </a:r>
            <a:r>
              <a:rPr lang="en-US" sz="1500" err="1">
                <a:latin typeface="Arial" panose="020B0604020202020204" pitchFamily="34" charset="0"/>
              </a:rPr>
              <a:t>tation</a:t>
            </a:r>
            <a:r>
              <a:rPr lang="en-US" sz="1500">
                <a:latin typeface="Arial" panose="020B0604020202020204" pitchFamily="34" charset="0"/>
              </a:rPr>
              <a:t>.</a:t>
            </a:r>
          </a:p>
          <a:p>
            <a:pPr marL="285750" indent="-285750">
              <a:lnSpc>
                <a:spcPct val="117000"/>
              </a:lnSpc>
              <a:spcAft>
                <a:spcPts val="1200"/>
              </a:spcAft>
              <a:buClr>
                <a:schemeClr val="accent2"/>
              </a:buClr>
              <a:buSzPct val="170000"/>
              <a:buFont typeface="Arial" panose="020B0604020202020204" pitchFamily="34" charset="0"/>
              <a:buChar char="•"/>
            </a:pPr>
            <a:r>
              <a:rPr lang="en-US" sz="1500" err="1">
                <a:latin typeface="Arial" panose="020B0604020202020204" pitchFamily="34" charset="0"/>
              </a:rPr>
              <a:t>Adipiscing</a:t>
            </a:r>
            <a:r>
              <a:rPr lang="en-US" sz="1500">
                <a:latin typeface="Arial" panose="020B0604020202020204" pitchFamily="34" charset="0"/>
              </a:rPr>
              <a:t> </a:t>
            </a:r>
            <a:r>
              <a:rPr lang="en-US" sz="1500" err="1">
                <a:latin typeface="Arial" panose="020B0604020202020204" pitchFamily="34" charset="0"/>
              </a:rPr>
              <a:t>elit</a:t>
            </a:r>
            <a:r>
              <a:rPr lang="en-US" sz="1500">
                <a:latin typeface="Arial" panose="020B0604020202020204" pitchFamily="34" charset="0"/>
              </a:rPr>
              <a:t>, </a:t>
            </a:r>
            <a:r>
              <a:rPr lang="en-US" sz="1500" err="1">
                <a:latin typeface="Arial" panose="020B0604020202020204" pitchFamily="34" charset="0"/>
              </a:rPr>
              <a:t>sed</a:t>
            </a:r>
            <a:r>
              <a:rPr lang="en-US" sz="1500">
                <a:latin typeface="Arial" panose="020B0604020202020204" pitchFamily="34" charset="0"/>
              </a:rPr>
              <a:t> </a:t>
            </a:r>
            <a:r>
              <a:rPr lang="en-US" sz="1500" err="1">
                <a:latin typeface="Arial" panose="020B0604020202020204" pitchFamily="34" charset="0"/>
              </a:rPr>
              <a:t>diam</a:t>
            </a:r>
            <a:r>
              <a:rPr lang="en-US" sz="1500">
                <a:latin typeface="Arial" panose="020B0604020202020204" pitchFamily="34" charset="0"/>
              </a:rPr>
              <a:t> </a:t>
            </a:r>
            <a:r>
              <a:rPr lang="en-US" sz="1500" err="1">
                <a:latin typeface="Arial" panose="020B0604020202020204" pitchFamily="34" charset="0"/>
              </a:rPr>
              <a:t>nonummy</a:t>
            </a:r>
            <a:r>
              <a:rPr lang="en-US" sz="1500">
                <a:latin typeface="Arial" panose="020B0604020202020204" pitchFamily="34" charset="0"/>
              </a:rPr>
              <a:t> </a:t>
            </a:r>
            <a:r>
              <a:rPr lang="en-US" sz="1500" err="1">
                <a:latin typeface="Arial" panose="020B0604020202020204" pitchFamily="34" charset="0"/>
              </a:rPr>
              <a:t>nibh</a:t>
            </a:r>
            <a:r>
              <a:rPr lang="en-US" sz="1500">
                <a:latin typeface="Arial" panose="020B0604020202020204" pitchFamily="34" charset="0"/>
              </a:rPr>
              <a:t> </a:t>
            </a:r>
            <a:r>
              <a:rPr lang="en-US" sz="1500" err="1">
                <a:latin typeface="Arial" panose="020B0604020202020204" pitchFamily="34" charset="0"/>
              </a:rPr>
              <a:t>euismod</a:t>
            </a:r>
            <a:r>
              <a:rPr lang="en-US" sz="1500">
                <a:latin typeface="Arial" panose="020B0604020202020204" pitchFamily="34" charset="0"/>
              </a:rPr>
              <a:t> </a:t>
            </a:r>
            <a:br>
              <a:rPr lang="en-US" sz="1500">
                <a:latin typeface="Arial" panose="020B0604020202020204" pitchFamily="34" charset="0"/>
              </a:rPr>
            </a:br>
            <a:r>
              <a:rPr lang="en-US" sz="1500" err="1">
                <a:latin typeface="Arial" panose="020B0604020202020204" pitchFamily="34" charset="0"/>
              </a:rPr>
              <a:t>tincidunt</a:t>
            </a:r>
            <a:r>
              <a:rPr lang="en-US" sz="1500">
                <a:latin typeface="Arial" panose="020B0604020202020204" pitchFamily="34" charset="0"/>
              </a:rPr>
              <a:t> </a:t>
            </a:r>
            <a:r>
              <a:rPr lang="en-US" sz="1500" err="1">
                <a:latin typeface="Arial" panose="020B0604020202020204" pitchFamily="34" charset="0"/>
              </a:rPr>
              <a:t>ut</a:t>
            </a:r>
            <a:r>
              <a:rPr lang="en-US" sz="1500">
                <a:latin typeface="Arial" panose="020B0604020202020204" pitchFamily="34" charset="0"/>
              </a:rPr>
              <a:t> </a:t>
            </a:r>
            <a:r>
              <a:rPr lang="en-US" sz="1500" b="1" err="1">
                <a:solidFill>
                  <a:schemeClr val="accent2"/>
                </a:solidFill>
                <a:latin typeface="Arial" panose="020B0604020202020204" pitchFamily="34" charset="0"/>
                <a:ea typeface="Arial" panose="020B0706030804020204" pitchFamily="34" charset="0"/>
                <a:cs typeface="Arial" panose="020B0604020202020204" pitchFamily="34" charset="0"/>
              </a:rPr>
              <a:t>laoreet</a:t>
            </a:r>
            <a:r>
              <a:rPr lang="en-US" sz="1500" b="1">
                <a:solidFill>
                  <a:schemeClr val="accent2"/>
                </a:solidFill>
                <a:latin typeface="Arial" panose="020B0604020202020204" pitchFamily="34" charset="0"/>
                <a:ea typeface="Arial" panose="020B0706030804020204" pitchFamily="34" charset="0"/>
                <a:cs typeface="Arial" panose="020B0604020202020204" pitchFamily="34" charset="0"/>
              </a:rPr>
              <a:t> </a:t>
            </a:r>
            <a:r>
              <a:rPr lang="en-US" sz="1500" b="1" err="1">
                <a:solidFill>
                  <a:schemeClr val="accent2"/>
                </a:solidFill>
                <a:latin typeface="Arial" panose="020B0604020202020204" pitchFamily="34" charset="0"/>
                <a:ea typeface="Arial" panose="020B0706030804020204" pitchFamily="34" charset="0"/>
                <a:cs typeface="Arial" panose="020B0604020202020204" pitchFamily="34" charset="0"/>
              </a:rPr>
              <a:t>dolore</a:t>
            </a:r>
            <a:r>
              <a:rPr lang="en-US" sz="1500" b="1">
                <a:solidFill>
                  <a:schemeClr val="accent2"/>
                </a:solidFill>
                <a:latin typeface="Arial" panose="020B0604020202020204" pitchFamily="34" charset="0"/>
                <a:ea typeface="Arial" panose="020B0706030804020204" pitchFamily="34" charset="0"/>
                <a:cs typeface="Arial" panose="020B0604020202020204" pitchFamily="34" charset="0"/>
              </a:rPr>
              <a:t> magna</a:t>
            </a:r>
            <a:r>
              <a:rPr lang="en-US" sz="1500" b="1">
                <a:latin typeface="Arial" panose="020B0604020202020204" pitchFamily="34" charset="0"/>
              </a:rPr>
              <a:t> </a:t>
            </a:r>
            <a:r>
              <a:rPr lang="en-US" sz="1500" err="1">
                <a:latin typeface="Arial" panose="020B0604020202020204" pitchFamily="34" charset="0"/>
              </a:rPr>
              <a:t>aliquam</a:t>
            </a:r>
            <a:r>
              <a:rPr lang="en-US" sz="1500">
                <a:latin typeface="Arial" panose="020B0604020202020204" pitchFamily="34" charset="0"/>
              </a:rPr>
              <a:t> </a:t>
            </a:r>
            <a:r>
              <a:rPr lang="en-US" sz="1500" err="1">
                <a:latin typeface="Arial" panose="020B0604020202020204" pitchFamily="34" charset="0"/>
              </a:rPr>
              <a:t>erat</a:t>
            </a:r>
            <a:r>
              <a:rPr lang="en-US" sz="1500">
                <a:latin typeface="Arial" panose="020B0604020202020204" pitchFamily="34" charset="0"/>
              </a:rPr>
              <a:t> </a:t>
            </a:r>
            <a:r>
              <a:rPr lang="en-US" sz="1500" err="1">
                <a:latin typeface="Arial" panose="020B0604020202020204" pitchFamily="34" charset="0"/>
              </a:rPr>
              <a:t>volutpat</a:t>
            </a:r>
            <a:r>
              <a:rPr lang="en-US" sz="1500">
                <a:latin typeface="Arial" panose="020B0604020202020204" pitchFamily="34" charset="0"/>
              </a:rPr>
              <a:t>. </a:t>
            </a:r>
            <a:br>
              <a:rPr lang="en-US" sz="1500">
                <a:latin typeface="Arial" panose="020B0604020202020204" pitchFamily="34" charset="0"/>
              </a:rPr>
            </a:br>
            <a:r>
              <a:rPr lang="en-US" sz="1500" err="1">
                <a:latin typeface="Arial" panose="020B0604020202020204" pitchFamily="34" charset="0"/>
              </a:rPr>
              <a:t>Ut</a:t>
            </a:r>
            <a:r>
              <a:rPr lang="en-US" sz="1500">
                <a:latin typeface="Arial" panose="020B0604020202020204" pitchFamily="34" charset="0"/>
              </a:rPr>
              <a:t> </a:t>
            </a:r>
            <a:r>
              <a:rPr lang="en-US" sz="1500" err="1">
                <a:latin typeface="Arial" panose="020B0604020202020204" pitchFamily="34" charset="0"/>
              </a:rPr>
              <a:t>wisi</a:t>
            </a:r>
            <a:r>
              <a:rPr lang="en-US" sz="1500">
                <a:latin typeface="Arial" panose="020B0604020202020204" pitchFamily="34" charset="0"/>
              </a:rPr>
              <a:t> </a:t>
            </a:r>
            <a:r>
              <a:rPr lang="en-US" sz="1500" err="1">
                <a:latin typeface="Arial" panose="020B0604020202020204" pitchFamily="34" charset="0"/>
              </a:rPr>
              <a:t>enim</a:t>
            </a:r>
            <a:r>
              <a:rPr lang="en-US" sz="1500">
                <a:latin typeface="Arial" panose="020B0604020202020204" pitchFamily="34" charset="0"/>
              </a:rPr>
              <a:t> ad minim </a:t>
            </a:r>
            <a:r>
              <a:rPr lang="en-US" sz="1500" err="1">
                <a:latin typeface="Arial" panose="020B0604020202020204" pitchFamily="34" charset="0"/>
              </a:rPr>
              <a:t>veniam</a:t>
            </a:r>
            <a:r>
              <a:rPr lang="en-US" sz="1500">
                <a:latin typeface="Arial" panose="020B0604020202020204" pitchFamily="34" charset="0"/>
              </a:rPr>
              <a:t>.</a:t>
            </a:r>
          </a:p>
          <a:p>
            <a:pPr marL="449263" lvl="1" indent="-182563">
              <a:lnSpc>
                <a:spcPct val="117000"/>
              </a:lnSpc>
              <a:spcAft>
                <a:spcPts val="1200"/>
              </a:spcAft>
              <a:buClr>
                <a:schemeClr val="accent2"/>
              </a:buClr>
              <a:buSzPct val="120000"/>
              <a:buFont typeface="Arial" panose="020B0604020202020204" pitchFamily="34" charset="0"/>
              <a:buChar char="•"/>
            </a:pPr>
            <a:r>
              <a:rPr lang="en-US" sz="1200">
                <a:latin typeface="Arial" panose="020B0604020202020204" pitchFamily="34" charset="0"/>
              </a:rPr>
              <a:t>Lorem ipsum dolor sit </a:t>
            </a:r>
            <a:r>
              <a:rPr lang="en-US" sz="1200" err="1">
                <a:latin typeface="Arial" panose="020B0604020202020204" pitchFamily="34" charset="0"/>
              </a:rPr>
              <a:t>amet</a:t>
            </a:r>
            <a:r>
              <a:rPr lang="en-US" sz="1200">
                <a:latin typeface="Arial" panose="020B0604020202020204" pitchFamily="34" charset="0"/>
              </a:rPr>
              <a:t>,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adipiscing</a:t>
            </a:r>
            <a:r>
              <a:rPr lang="en-US" sz="1200">
                <a:latin typeface="Arial" panose="020B0604020202020204" pitchFamily="34" charset="0"/>
              </a:rPr>
              <a:t> </a:t>
            </a:r>
            <a:r>
              <a:rPr lang="en-US" sz="1200" err="1">
                <a:latin typeface="Arial" panose="020B0604020202020204" pitchFamily="34" charset="0"/>
              </a:rPr>
              <a:t>elit</a:t>
            </a:r>
            <a:r>
              <a:rPr lang="en-US" sz="1200">
                <a:latin typeface="Arial" panose="020B0604020202020204" pitchFamily="34" charset="0"/>
              </a:rPr>
              <a:t>, </a:t>
            </a:r>
            <a:r>
              <a:rPr lang="en-US" sz="1200" err="1">
                <a:latin typeface="Arial" panose="020B0604020202020204" pitchFamily="34" charset="0"/>
              </a:rPr>
              <a:t>sed</a:t>
            </a:r>
            <a:r>
              <a:rPr lang="en-US" sz="1200">
                <a:latin typeface="Arial" panose="020B0604020202020204" pitchFamily="34" charset="0"/>
              </a:rPr>
              <a:t> </a:t>
            </a:r>
            <a:r>
              <a:rPr lang="en-US" sz="1200" err="1">
                <a:latin typeface="Arial" panose="020B0604020202020204" pitchFamily="34" charset="0"/>
              </a:rPr>
              <a:t>diam</a:t>
            </a:r>
            <a:r>
              <a:rPr lang="en-US" sz="1200">
                <a:latin typeface="Arial" panose="020B0604020202020204" pitchFamily="34" charset="0"/>
              </a:rPr>
              <a:t> </a:t>
            </a:r>
            <a:r>
              <a:rPr lang="en-US" sz="1200" err="1">
                <a:latin typeface="Arial" panose="020B0604020202020204" pitchFamily="34" charset="0"/>
              </a:rPr>
              <a:t>nonummy</a:t>
            </a:r>
            <a:r>
              <a:rPr lang="en-US" sz="1200">
                <a:latin typeface="Arial" panose="020B0604020202020204" pitchFamily="34" charset="0"/>
              </a:rPr>
              <a:t> </a:t>
            </a:r>
            <a:r>
              <a:rPr lang="en-US" sz="1200" err="1">
                <a:latin typeface="Arial" panose="020B0604020202020204" pitchFamily="34" charset="0"/>
              </a:rPr>
              <a:t>nibh</a:t>
            </a:r>
            <a:r>
              <a:rPr lang="en-US" sz="1200">
                <a:latin typeface="Arial" panose="020B0604020202020204" pitchFamily="34" charset="0"/>
              </a:rPr>
              <a:t> </a:t>
            </a:r>
            <a:r>
              <a:rPr lang="en-US" sz="1200" err="1">
                <a:latin typeface="Arial" panose="020B0604020202020204" pitchFamily="34" charset="0"/>
              </a:rPr>
              <a:t>euismod</a:t>
            </a:r>
            <a:r>
              <a:rPr lang="en-US" sz="1200">
                <a:latin typeface="Arial" panose="020B0604020202020204" pitchFamily="34" charset="0"/>
              </a:rPr>
              <a:t> </a:t>
            </a:r>
            <a:r>
              <a:rPr lang="en-US" sz="1200" err="1">
                <a:latin typeface="Arial" panose="020B0604020202020204" pitchFamily="34" charset="0"/>
              </a:rPr>
              <a:t>tincidunt</a:t>
            </a:r>
            <a:r>
              <a:rPr lang="en-US" sz="1200">
                <a:latin typeface="Arial" panose="020B0604020202020204" pitchFamily="34" charset="0"/>
              </a:rPr>
              <a:t> </a:t>
            </a:r>
            <a:r>
              <a:rPr lang="en-US" sz="1200" err="1">
                <a:latin typeface="Arial" panose="020B0604020202020204" pitchFamily="34" charset="0"/>
              </a:rPr>
              <a:t>ut</a:t>
            </a:r>
            <a:r>
              <a:rPr lang="en-US" sz="1200">
                <a:latin typeface="Arial" panose="020B0604020202020204" pitchFamily="34" charset="0"/>
              </a:rPr>
              <a:t> </a:t>
            </a:r>
            <a:r>
              <a:rPr lang="en-US" sz="1200" err="1">
                <a:latin typeface="Arial" panose="020B0604020202020204" pitchFamily="34" charset="0"/>
              </a:rPr>
              <a:t>laoreet</a:t>
            </a:r>
            <a:r>
              <a:rPr lang="en-US" sz="1200">
                <a:latin typeface="Arial" panose="020B0604020202020204" pitchFamily="34" charset="0"/>
              </a:rPr>
              <a:t> </a:t>
            </a:r>
            <a:r>
              <a:rPr lang="en-US" sz="1200" err="1">
                <a:latin typeface="Arial" panose="020B0604020202020204" pitchFamily="34" charset="0"/>
              </a:rPr>
              <a:t>dolore</a:t>
            </a:r>
            <a:r>
              <a:rPr lang="en-US" sz="1200">
                <a:latin typeface="Arial" panose="020B0604020202020204" pitchFamily="34" charset="0"/>
              </a:rPr>
              <a:t> </a:t>
            </a:r>
            <a:r>
              <a:rPr lang="en-US" sz="1200" err="1">
                <a:latin typeface="Arial" panose="020B0604020202020204" pitchFamily="34" charset="0"/>
              </a:rPr>
              <a:t>magn</a:t>
            </a:r>
            <a:r>
              <a:rPr lang="en-US" sz="1200">
                <a:latin typeface="Arial" panose="020B0604020202020204" pitchFamily="34" charset="0"/>
              </a:rPr>
              <a:t>. </a:t>
            </a:r>
          </a:p>
        </p:txBody>
      </p:sp>
      <p:sp>
        <p:nvSpPr>
          <p:cNvPr id="13" name="Rectangle 12">
            <a:extLst>
              <a:ext uri="{FF2B5EF4-FFF2-40B4-BE49-F238E27FC236}">
                <a16:creationId xmlns:a16="http://schemas.microsoft.com/office/drawing/2014/main" id="{CFD8292C-2446-6D4A-993A-FAE40583C1F9}"/>
              </a:ext>
            </a:extLst>
          </p:cNvPr>
          <p:cNvSpPr/>
          <p:nvPr userDrawn="1"/>
        </p:nvSpPr>
        <p:spPr>
          <a:xfrm>
            <a:off x="616744" y="1670209"/>
            <a:ext cx="3828256" cy="561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latin typeface="Arial" panose="020B0604020202020204" pitchFamily="34" charset="0"/>
                <a:ea typeface="Arial" panose="020B0706030804020204" pitchFamily="34" charset="0"/>
                <a:cs typeface="Arial" panose="020B0604020202020204" pitchFamily="34" charset="0"/>
              </a:rPr>
              <a:t>Lorem ipsum dolor sit </a:t>
            </a:r>
            <a:r>
              <a:rPr lang="en-US" sz="2000" b="1" err="1">
                <a:solidFill>
                  <a:srgbClr val="FFFFFF"/>
                </a:solidFill>
                <a:latin typeface="Arial" panose="020B0604020202020204" pitchFamily="34" charset="0"/>
                <a:ea typeface="Arial" panose="020B0706030804020204" pitchFamily="34" charset="0"/>
                <a:cs typeface="Arial" panose="020B0604020202020204" pitchFamily="34" charset="0"/>
              </a:rPr>
              <a:t>amet</a:t>
            </a:r>
            <a:r>
              <a:rPr lang="en-US" sz="2000" b="1">
                <a:solidFill>
                  <a:srgbClr val="FFFFFF"/>
                </a:solidFill>
                <a:latin typeface="Arial" panose="020B0604020202020204" pitchFamily="34" charset="0"/>
                <a:ea typeface="Arial" panose="020B0706030804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5F2960FD-DA53-A245-80BB-659ADE99CF0F}"/>
              </a:ext>
            </a:extLst>
          </p:cNvPr>
          <p:cNvSpPr/>
          <p:nvPr userDrawn="1"/>
        </p:nvSpPr>
        <p:spPr>
          <a:xfrm>
            <a:off x="6356742" y="1670209"/>
            <a:ext cx="3828256" cy="5613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latin typeface="Arial" panose="020B0604020202020204" pitchFamily="34" charset="0"/>
                <a:ea typeface="Arial" panose="020B0706030804020204" pitchFamily="34" charset="0"/>
                <a:cs typeface="Arial" panose="020B0604020202020204" pitchFamily="34" charset="0"/>
              </a:rPr>
              <a:t>Lorem ipsum dolor sit </a:t>
            </a:r>
            <a:r>
              <a:rPr lang="en-US" sz="2000" b="1" err="1">
                <a:solidFill>
                  <a:srgbClr val="FFFFFF"/>
                </a:solidFill>
                <a:latin typeface="Arial" panose="020B0604020202020204" pitchFamily="34" charset="0"/>
                <a:ea typeface="Arial" panose="020B0706030804020204" pitchFamily="34" charset="0"/>
                <a:cs typeface="Arial" panose="020B0604020202020204" pitchFamily="34" charset="0"/>
              </a:rPr>
              <a:t>amet</a:t>
            </a:r>
            <a:r>
              <a:rPr lang="en-US" sz="2000" b="1">
                <a:solidFill>
                  <a:srgbClr val="FFFFFF"/>
                </a:solidFill>
                <a:latin typeface="Arial" panose="020B0604020202020204" pitchFamily="34" charset="0"/>
                <a:ea typeface="Arial" panose="020B0706030804020204" pitchFamily="34" charset="0"/>
                <a:cs typeface="Arial" panose="020B0604020202020204" pitchFamily="34" charset="0"/>
              </a:rPr>
              <a:t> </a:t>
            </a:r>
          </a:p>
        </p:txBody>
      </p:sp>
      <p:sp>
        <p:nvSpPr>
          <p:cNvPr id="16" name="Slide Number Placeholder 3">
            <a:extLst>
              <a:ext uri="{FF2B5EF4-FFF2-40B4-BE49-F238E27FC236}">
                <a16:creationId xmlns:a16="http://schemas.microsoft.com/office/drawing/2014/main" id="{8ADCC501-34F3-744A-B413-66490DB6B98D}"/>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4" name="Footer Placeholder 3">
            <a:extLst>
              <a:ext uri="{FF2B5EF4-FFF2-40B4-BE49-F238E27FC236}">
                <a16:creationId xmlns:a16="http://schemas.microsoft.com/office/drawing/2014/main" id="{D40713D8-31F3-5946-8F79-5DD9A179B7CA}"/>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4166561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hoto background">
    <p:spTree>
      <p:nvGrpSpPr>
        <p:cNvPr id="1" name=""/>
        <p:cNvGrpSpPr/>
        <p:nvPr/>
      </p:nvGrpSpPr>
      <p:grpSpPr>
        <a:xfrm>
          <a:off x="0" y="0"/>
          <a:ext cx="0" cy="0"/>
          <a:chOff x="0" y="0"/>
          <a:chExt cx="0" cy="0"/>
        </a:xfrm>
      </p:grpSpPr>
      <p:sp>
        <p:nvSpPr>
          <p:cNvPr id="7" name="Picture Placeholder 6"/>
          <p:cNvSpPr>
            <a:spLocks noGrp="1"/>
          </p:cNvSpPr>
          <p:nvPr>
            <p:ph type="pic" sz="quarter" idx="16"/>
          </p:nvPr>
        </p:nvSpPr>
        <p:spPr>
          <a:xfrm>
            <a:off x="0" y="27593"/>
            <a:ext cx="12192000" cy="6858000"/>
          </a:xfrm>
          <a:prstGeom prst="rect">
            <a:avLst/>
          </a:prstGeom>
          <a:noFill/>
        </p:spPr>
        <p:txBody>
          <a:bodyPr/>
          <a:lstStyle>
            <a:lvl1pPr marL="0" indent="0">
              <a:buNone/>
              <a:defRPr>
                <a:noFill/>
              </a:defRPr>
            </a:lvl1pPr>
          </a:lstStyle>
          <a:p>
            <a:endParaRPr lang="en-US"/>
          </a:p>
        </p:txBody>
      </p:sp>
      <p:sp>
        <p:nvSpPr>
          <p:cNvPr id="10" name="Slide Number Placeholder 3">
            <a:extLst>
              <a:ext uri="{FF2B5EF4-FFF2-40B4-BE49-F238E27FC236}">
                <a16:creationId xmlns:a16="http://schemas.microsoft.com/office/drawing/2014/main" id="{9096709C-8419-834D-A73B-807CC233974B}"/>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2">
                    <a:lumMod val="90000"/>
                  </a:schemeClr>
                </a:solidFill>
              </a:rPr>
              <a:pPr/>
              <a:t>‹#›</a:t>
            </a:fld>
            <a:endParaRPr lang="en-US">
              <a:solidFill>
                <a:schemeClr val="bg2">
                  <a:lumMod val="90000"/>
                </a:schemeClr>
              </a:solidFill>
            </a:endParaRPr>
          </a:p>
        </p:txBody>
      </p:sp>
      <p:sp>
        <p:nvSpPr>
          <p:cNvPr id="3" name="Footer Placeholder 2">
            <a:extLst>
              <a:ext uri="{FF2B5EF4-FFF2-40B4-BE49-F238E27FC236}">
                <a16:creationId xmlns:a16="http://schemas.microsoft.com/office/drawing/2014/main" id="{12E4EBBF-B47F-1E40-9FBA-E08877F158FE}"/>
              </a:ext>
            </a:extLst>
          </p:cNvPr>
          <p:cNvSpPr>
            <a:spLocks noGrp="1"/>
          </p:cNvSpPr>
          <p:nvPr>
            <p:ph type="ftr" sz="quarter" idx="17"/>
          </p:nvPr>
        </p:nvSpPr>
        <p:spPr/>
        <p:txBody>
          <a:bodyPr/>
          <a:lstStyle/>
          <a:p>
            <a:r>
              <a:rPr lang="en-US"/>
              <a:t>Confidential</a:t>
            </a:r>
          </a:p>
        </p:txBody>
      </p:sp>
    </p:spTree>
    <p:extLst>
      <p:ext uri="{BB962C8B-B14F-4D97-AF65-F5344CB8AC3E}">
        <p14:creationId xmlns:p14="http://schemas.microsoft.com/office/powerpoint/2010/main" val="4051320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55841"/>
            <a:ext cx="12192000" cy="6913841"/>
          </a:xfrm>
          <a:prstGeom prst="rect">
            <a:avLst/>
          </a:prstGeom>
          <a:solidFill>
            <a:schemeClr val="accent2"/>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55841"/>
            <a:ext cx="12192000" cy="6913841"/>
          </a:xfrm>
          <a:prstGeom prst="rect">
            <a:avLst/>
          </a:prstGeom>
        </p:spPr>
        <p:txBody>
          <a:bodyPr/>
          <a:lstStyle>
            <a:lvl1pPr marL="0" indent="0">
              <a:buNone/>
              <a:defRPr>
                <a:noFill/>
              </a:defRPr>
            </a:lvl1pPr>
          </a:lstStyle>
          <a:p>
            <a:endParaRPr lang="en-US"/>
          </a:p>
        </p:txBody>
      </p:sp>
      <p:sp>
        <p:nvSpPr>
          <p:cNvPr id="14" name="Slide Number Placeholder 3">
            <a:extLst>
              <a:ext uri="{FF2B5EF4-FFF2-40B4-BE49-F238E27FC236}">
                <a16:creationId xmlns:a16="http://schemas.microsoft.com/office/drawing/2014/main" id="{1619E7D3-1AD0-DB44-854A-FF3FBF080DF1}"/>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5" name="Picture 14" descr="A picture containing object&#10;&#10;Description automatically generated">
            <a:extLst>
              <a:ext uri="{FF2B5EF4-FFF2-40B4-BE49-F238E27FC236}">
                <a16:creationId xmlns:a16="http://schemas.microsoft.com/office/drawing/2014/main" id="{B0E49CD8-E83E-7949-B129-878C41565B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cxnSp>
        <p:nvCxnSpPr>
          <p:cNvPr id="17" name="Straight Connector 16">
            <a:extLst>
              <a:ext uri="{FF2B5EF4-FFF2-40B4-BE49-F238E27FC236}">
                <a16:creationId xmlns:a16="http://schemas.microsoft.com/office/drawing/2014/main" id="{F1237151-BFEB-5D47-8557-DCD1E89E304F}"/>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1374DCA1-C9AA-E642-BF16-3622BBE2F18E}"/>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sp>
        <p:nvSpPr>
          <p:cNvPr id="2" name="Title_white"/>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6" name="Subtitle_white"/>
          <p:cNvSpPr>
            <a:spLocks noGrp="1"/>
          </p:cNvSpPr>
          <p:nvPr>
            <p:ph type="body" sz="quarter" idx="13" hasCustomPrompt="1"/>
          </p:nvPr>
        </p:nvSpPr>
        <p:spPr>
          <a:xfrm>
            <a:off x="647700" y="1105200"/>
            <a:ext cx="11001375" cy="344390"/>
          </a:xfrm>
          <a:prstGeom prst="rect">
            <a:avLst/>
          </a:prstGeom>
        </p:spPr>
        <p:txBody>
          <a:bodyPr>
            <a:spAutoFit/>
          </a:bodyPr>
          <a:lstStyle>
            <a:lvl1pPr marL="0" indent="0">
              <a:buNone/>
              <a:defRPr sz="1400">
                <a:solidFill>
                  <a:srgbClr val="FFFFFF"/>
                </a:solidFill>
              </a:defRPr>
            </a:lvl1pPr>
          </a:lstStyle>
          <a:p>
            <a:pPr lvl="0"/>
            <a:r>
              <a:rPr lang="en-US"/>
              <a:t>Subtitle goes here</a:t>
            </a:r>
          </a:p>
        </p:txBody>
      </p:sp>
    </p:spTree>
    <p:extLst>
      <p:ext uri="{BB962C8B-B14F-4D97-AF65-F5344CB8AC3E}">
        <p14:creationId xmlns:p14="http://schemas.microsoft.com/office/powerpoint/2010/main" val="1537684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2"/>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5784"/>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647700" y="3028890"/>
            <a:ext cx="11117083" cy="800219"/>
          </a:xfrm>
        </p:spPr>
        <p:txBody>
          <a:bodyPr/>
          <a:lstStyle>
            <a:lvl1pPr>
              <a:defRPr sz="4600">
                <a:solidFill>
                  <a:srgbClr val="FFFFFF"/>
                </a:solidFill>
              </a:defRPr>
            </a:lvl1pPr>
          </a:lstStyle>
          <a:p>
            <a:r>
              <a:rPr lang="en-US"/>
              <a:t>Click to edit Master title style</a:t>
            </a:r>
          </a:p>
        </p:txBody>
      </p:sp>
      <p:sp>
        <p:nvSpPr>
          <p:cNvPr id="8" name="Slide Number Placeholder 3">
            <a:extLst>
              <a:ext uri="{FF2B5EF4-FFF2-40B4-BE49-F238E27FC236}">
                <a16:creationId xmlns:a16="http://schemas.microsoft.com/office/drawing/2014/main" id="{CF02E6D3-A05D-7D43-BB9D-612AFC6D82F1}"/>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descr="A picture containing object&#10;&#10;Description automatically generated">
            <a:extLst>
              <a:ext uri="{FF2B5EF4-FFF2-40B4-BE49-F238E27FC236}">
                <a16:creationId xmlns:a16="http://schemas.microsoft.com/office/drawing/2014/main" id="{2065BB9A-300E-574E-B6BC-4F66ECF2B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6" name="Footer Placeholder 3">
            <a:extLst>
              <a:ext uri="{FF2B5EF4-FFF2-40B4-BE49-F238E27FC236}">
                <a16:creationId xmlns:a16="http://schemas.microsoft.com/office/drawing/2014/main" id="{76A0CB90-B0DD-6D42-9897-AEC145C335C0}"/>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7" name="Straight Connector 16">
            <a:extLst>
              <a:ext uri="{FF2B5EF4-FFF2-40B4-BE49-F238E27FC236}">
                <a16:creationId xmlns:a16="http://schemas.microsoft.com/office/drawing/2014/main" id="{61DE5216-0544-A145-9FCD-9B5BEBDBD638}"/>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24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2"/>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0"/>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647700" y="585036"/>
            <a:ext cx="11117083" cy="800219"/>
          </a:xfrm>
        </p:spPr>
        <p:txBody>
          <a:bodyPr/>
          <a:lstStyle>
            <a:lvl1pPr algn="ctr">
              <a:defRPr sz="4600">
                <a:solidFill>
                  <a:srgbClr val="FFFFFF"/>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04FD95B8-9BE5-674A-9B8D-6ED65ECEA65C}"/>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descr="A picture containing object&#10;&#10;Description automatically generated">
            <a:extLst>
              <a:ext uri="{FF2B5EF4-FFF2-40B4-BE49-F238E27FC236}">
                <a16:creationId xmlns:a16="http://schemas.microsoft.com/office/drawing/2014/main" id="{8C75A46A-2913-B248-AFB2-B7B8FBCEC6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4" name="Footer Placeholder 3">
            <a:extLst>
              <a:ext uri="{FF2B5EF4-FFF2-40B4-BE49-F238E27FC236}">
                <a16:creationId xmlns:a16="http://schemas.microsoft.com/office/drawing/2014/main" id="{74141ADF-F5CF-9947-9B7E-FC4F486D17B5}"/>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5" name="Straight Connector 14">
            <a:extLst>
              <a:ext uri="{FF2B5EF4-FFF2-40B4-BE49-F238E27FC236}">
                <a16:creationId xmlns:a16="http://schemas.microsoft.com/office/drawing/2014/main" id="{E58DE25F-FC07-5D48-9718-F13AAB11E318}"/>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588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3"/>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13772"/>
            <a:ext cx="12192000" cy="6858000"/>
          </a:xfrm>
          <a:prstGeom prst="rect">
            <a:avLst/>
          </a:prstGeom>
        </p:spPr>
        <p:txBody>
          <a:bodyPr/>
          <a:lstStyle>
            <a:lvl1pPr marL="0" indent="0">
              <a:buNone/>
              <a:defRPr>
                <a:noFill/>
              </a:defRPr>
            </a:lvl1pPr>
          </a:lstStyle>
          <a:p>
            <a:endParaRPr lang="en-US"/>
          </a:p>
        </p:txBody>
      </p:sp>
      <p:sp>
        <p:nvSpPr>
          <p:cNvPr id="8" name="Slide Number Placeholder 3">
            <a:extLst>
              <a:ext uri="{FF2B5EF4-FFF2-40B4-BE49-F238E27FC236}">
                <a16:creationId xmlns:a16="http://schemas.microsoft.com/office/drawing/2014/main" id="{2F945E8D-4F65-5643-AFCD-49D79C449B5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descr="A picture containing object&#10;&#10;Description automatically generated">
            <a:extLst>
              <a:ext uri="{FF2B5EF4-FFF2-40B4-BE49-F238E27FC236}">
                <a16:creationId xmlns:a16="http://schemas.microsoft.com/office/drawing/2014/main" id="{1D3C879F-0C1A-3A47-A2BD-28E73DC20D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6" name="Footer Placeholder 3">
            <a:extLst>
              <a:ext uri="{FF2B5EF4-FFF2-40B4-BE49-F238E27FC236}">
                <a16:creationId xmlns:a16="http://schemas.microsoft.com/office/drawing/2014/main" id="{A84D54C6-2B87-0D4F-BFEF-79A589456F7A}"/>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7" name="Straight Connector 16">
            <a:extLst>
              <a:ext uri="{FF2B5EF4-FFF2-40B4-BE49-F238E27FC236}">
                <a16:creationId xmlns:a16="http://schemas.microsoft.com/office/drawing/2014/main" id="{B39D33FD-40C6-7A4B-B5B7-59BA087180E7}"/>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_white"/>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6" name="Subtitle_white"/>
          <p:cNvSpPr>
            <a:spLocks noGrp="1"/>
          </p:cNvSpPr>
          <p:nvPr>
            <p:ph type="body" sz="quarter" idx="13" hasCustomPrompt="1"/>
          </p:nvPr>
        </p:nvSpPr>
        <p:spPr>
          <a:xfrm>
            <a:off x="647700" y="1047399"/>
            <a:ext cx="11001375" cy="344390"/>
          </a:xfrm>
          <a:prstGeom prst="rect">
            <a:avLst/>
          </a:prstGeom>
        </p:spPr>
        <p:txBody>
          <a:bodyPr>
            <a:spAutoFit/>
          </a:bodyPr>
          <a:lstStyle>
            <a:lvl1pPr marL="0" indent="0">
              <a:buNone/>
              <a:defRPr sz="1400">
                <a:solidFill>
                  <a:srgbClr val="FFFFFF"/>
                </a:solidFill>
              </a:defRPr>
            </a:lvl1pPr>
          </a:lstStyle>
          <a:p>
            <a:pPr lvl="0"/>
            <a:r>
              <a:rPr lang="en-US"/>
              <a:t>Subtitle goes here</a:t>
            </a:r>
          </a:p>
        </p:txBody>
      </p:sp>
    </p:spTree>
    <p:extLst>
      <p:ext uri="{BB962C8B-B14F-4D97-AF65-F5344CB8AC3E}">
        <p14:creationId xmlns:p14="http://schemas.microsoft.com/office/powerpoint/2010/main" val="384906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with footer w/o confidentiali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452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3"/>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0"/>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537459" y="3028890"/>
            <a:ext cx="11117083" cy="800219"/>
          </a:xfrm>
        </p:spPr>
        <p:txBody>
          <a:bodyPr/>
          <a:lstStyle>
            <a:lvl1pPr>
              <a:defRPr sz="4600">
                <a:solidFill>
                  <a:srgbClr val="FFFFFF"/>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9E267855-14A0-5C4A-A634-096E34CA064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descr="A picture containing object&#10;&#10;Description automatically generated">
            <a:extLst>
              <a:ext uri="{FF2B5EF4-FFF2-40B4-BE49-F238E27FC236}">
                <a16:creationId xmlns:a16="http://schemas.microsoft.com/office/drawing/2014/main" id="{01CBDF1D-450B-134A-B34B-37B3236A9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4" name="Footer Placeholder 3">
            <a:extLst>
              <a:ext uri="{FF2B5EF4-FFF2-40B4-BE49-F238E27FC236}">
                <a16:creationId xmlns:a16="http://schemas.microsoft.com/office/drawing/2014/main" id="{6390DE5E-1B1A-6F45-A5E8-2342C4D11A6F}"/>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5" name="Straight Connector 14">
            <a:extLst>
              <a:ext uri="{FF2B5EF4-FFF2-40B4-BE49-F238E27FC236}">
                <a16:creationId xmlns:a16="http://schemas.microsoft.com/office/drawing/2014/main" id="{8C701F3F-4546-2C47-8FB6-63E9C1A3008E}"/>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083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3"/>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18969"/>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537459" y="585036"/>
            <a:ext cx="11117083" cy="800219"/>
          </a:xfrm>
        </p:spPr>
        <p:txBody>
          <a:bodyPr/>
          <a:lstStyle>
            <a:lvl1pPr algn="ctr">
              <a:defRPr sz="4600">
                <a:solidFill>
                  <a:srgbClr val="FFFFFF"/>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C49320CB-2195-5243-AC3D-CEFDB0C72141}"/>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descr="A picture containing object&#10;&#10;Description automatically generated">
            <a:extLst>
              <a:ext uri="{FF2B5EF4-FFF2-40B4-BE49-F238E27FC236}">
                <a16:creationId xmlns:a16="http://schemas.microsoft.com/office/drawing/2014/main" id="{676ED4A5-D08F-7A41-AEA2-C5BDAA64A5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5" name="Footer Placeholder 3">
            <a:extLst>
              <a:ext uri="{FF2B5EF4-FFF2-40B4-BE49-F238E27FC236}">
                <a16:creationId xmlns:a16="http://schemas.microsoft.com/office/drawing/2014/main" id="{E4FB736C-714A-2E43-B9A9-A6E133EB6ABE}"/>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6" name="Straight Connector 15">
            <a:extLst>
              <a:ext uri="{FF2B5EF4-FFF2-40B4-BE49-F238E27FC236}">
                <a16:creationId xmlns:a16="http://schemas.microsoft.com/office/drawing/2014/main" id="{60C92D43-D81B-5D45-8505-B56AEBE1409B}"/>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289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1"/>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4840"/>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6" name="Subtitle_white"/>
          <p:cNvSpPr>
            <a:spLocks noGrp="1"/>
          </p:cNvSpPr>
          <p:nvPr>
            <p:ph type="body" sz="quarter" idx="13" hasCustomPrompt="1"/>
          </p:nvPr>
        </p:nvSpPr>
        <p:spPr>
          <a:xfrm>
            <a:off x="647700" y="1065896"/>
            <a:ext cx="11001375" cy="344390"/>
          </a:xfrm>
          <a:prstGeom prst="rect">
            <a:avLst/>
          </a:prstGeom>
        </p:spPr>
        <p:txBody>
          <a:bodyPr>
            <a:spAutoFit/>
          </a:bodyPr>
          <a:lstStyle>
            <a:lvl1pPr marL="0" indent="0">
              <a:buNone/>
              <a:defRPr sz="1400">
                <a:solidFill>
                  <a:srgbClr val="FFFFFF"/>
                </a:solidFill>
              </a:defRPr>
            </a:lvl1pPr>
          </a:lstStyle>
          <a:p>
            <a:pPr lvl="0"/>
            <a:r>
              <a:rPr lang="en-US"/>
              <a:t>Subtitle goes here</a:t>
            </a:r>
          </a:p>
        </p:txBody>
      </p:sp>
      <p:sp>
        <p:nvSpPr>
          <p:cNvPr id="8" name="Slide Number Placeholder 3">
            <a:extLst>
              <a:ext uri="{FF2B5EF4-FFF2-40B4-BE49-F238E27FC236}">
                <a16:creationId xmlns:a16="http://schemas.microsoft.com/office/drawing/2014/main" id="{2F945E8D-4F65-5643-AFCD-49D79C449B5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descr="A picture containing object&#10;&#10;Description automatically generated">
            <a:extLst>
              <a:ext uri="{FF2B5EF4-FFF2-40B4-BE49-F238E27FC236}">
                <a16:creationId xmlns:a16="http://schemas.microsoft.com/office/drawing/2014/main" id="{6FE67D68-40C6-9E49-9843-4328085E10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7" name="Footer Placeholder 3">
            <a:extLst>
              <a:ext uri="{FF2B5EF4-FFF2-40B4-BE49-F238E27FC236}">
                <a16:creationId xmlns:a16="http://schemas.microsoft.com/office/drawing/2014/main" id="{8DCCF363-24BF-6548-BBAA-C1EBE2EDBB6C}"/>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8" name="Straight Connector 17">
            <a:extLst>
              <a:ext uri="{FF2B5EF4-FFF2-40B4-BE49-F238E27FC236}">
                <a16:creationId xmlns:a16="http://schemas.microsoft.com/office/drawing/2014/main" id="{0DD4BED5-0CF8-C646-B10D-2747E4686073}"/>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170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1"/>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30562" y="0"/>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647700" y="3028890"/>
            <a:ext cx="11117083" cy="800219"/>
          </a:xfrm>
        </p:spPr>
        <p:txBody>
          <a:bodyPr/>
          <a:lstStyle>
            <a:lvl1pPr>
              <a:defRPr sz="4600">
                <a:solidFill>
                  <a:srgbClr val="FFFFFF"/>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9E267855-14A0-5C4A-A634-096E34CA064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descr="A picture containing object&#10;&#10;Description automatically generated">
            <a:extLst>
              <a:ext uri="{FF2B5EF4-FFF2-40B4-BE49-F238E27FC236}">
                <a16:creationId xmlns:a16="http://schemas.microsoft.com/office/drawing/2014/main" id="{2F9A3646-5F3B-E243-BD69-24622EA07A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4" name="Footer Placeholder 3">
            <a:extLst>
              <a:ext uri="{FF2B5EF4-FFF2-40B4-BE49-F238E27FC236}">
                <a16:creationId xmlns:a16="http://schemas.microsoft.com/office/drawing/2014/main" id="{AAB2A4E0-FCDF-F74D-AAF0-E89C57B37D21}"/>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5" name="Straight Connector 14">
            <a:extLst>
              <a:ext uri="{FF2B5EF4-FFF2-40B4-BE49-F238E27FC236}">
                <a16:creationId xmlns:a16="http://schemas.microsoft.com/office/drawing/2014/main" id="{21C11F34-4562-AE42-AB3B-5FFE67015509}"/>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95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1"/>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0"/>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537459" y="585036"/>
            <a:ext cx="11117083" cy="800219"/>
          </a:xfrm>
        </p:spPr>
        <p:txBody>
          <a:bodyPr/>
          <a:lstStyle>
            <a:lvl1pPr algn="ctr">
              <a:defRPr sz="4600">
                <a:solidFill>
                  <a:srgbClr val="FFFFFF"/>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C49320CB-2195-5243-AC3D-CEFDB0C72141}"/>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descr="A picture containing object&#10;&#10;Description automatically generated">
            <a:extLst>
              <a:ext uri="{FF2B5EF4-FFF2-40B4-BE49-F238E27FC236}">
                <a16:creationId xmlns:a16="http://schemas.microsoft.com/office/drawing/2014/main" id="{3F6F8055-5C93-1A47-BB07-FF346B1486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4" name="Footer Placeholder 3">
            <a:extLst>
              <a:ext uri="{FF2B5EF4-FFF2-40B4-BE49-F238E27FC236}">
                <a16:creationId xmlns:a16="http://schemas.microsoft.com/office/drawing/2014/main" id="{8162AF81-4462-D94F-9509-5DA03EF2B5F9}"/>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5" name="Straight Connector 14">
            <a:extLst>
              <a:ext uri="{FF2B5EF4-FFF2-40B4-BE49-F238E27FC236}">
                <a16:creationId xmlns:a16="http://schemas.microsoft.com/office/drawing/2014/main" id="{50D287E7-4D0C-7441-8831-D27EAE5B5DEE}"/>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898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13772"/>
            <a:ext cx="12192000" cy="6858000"/>
          </a:xfrm>
          <a:prstGeom prst="rect">
            <a:avLst/>
          </a:prstGeom>
          <a:solidFill>
            <a:schemeClr val="accent6"/>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0"/>
            <a:ext cx="12192000" cy="6858000"/>
          </a:xfrm>
          <a:prstGeom prst="rect">
            <a:avLst/>
          </a:prstGeom>
        </p:spPr>
        <p:txBody>
          <a:bodyPr/>
          <a:lstStyle>
            <a:lvl1pPr marL="0" indent="0">
              <a:buNone/>
              <a:defRPr>
                <a:noFill/>
              </a:defRPr>
            </a:lvl1pPr>
          </a:lstStyle>
          <a:p>
            <a:endParaRPr lang="en-US"/>
          </a:p>
        </p:txBody>
      </p:sp>
      <p:sp>
        <p:nvSpPr>
          <p:cNvPr id="8" name="Slide Number Placeholder 3">
            <a:extLst>
              <a:ext uri="{FF2B5EF4-FFF2-40B4-BE49-F238E27FC236}">
                <a16:creationId xmlns:a16="http://schemas.microsoft.com/office/drawing/2014/main" id="{2F945E8D-4F65-5643-AFCD-49D79C449B5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descr="A picture containing object&#10;&#10;Description automatically generated">
            <a:extLst>
              <a:ext uri="{FF2B5EF4-FFF2-40B4-BE49-F238E27FC236}">
                <a16:creationId xmlns:a16="http://schemas.microsoft.com/office/drawing/2014/main" id="{447B78F2-D046-0347-9F70-E586113C7F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6" name="Footer Placeholder 3">
            <a:extLst>
              <a:ext uri="{FF2B5EF4-FFF2-40B4-BE49-F238E27FC236}">
                <a16:creationId xmlns:a16="http://schemas.microsoft.com/office/drawing/2014/main" id="{51A69F21-FE04-174E-9BC3-5DF4AA80E1B8}"/>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7" name="Straight Connector 16">
            <a:extLst>
              <a:ext uri="{FF2B5EF4-FFF2-40B4-BE49-F238E27FC236}">
                <a16:creationId xmlns:a16="http://schemas.microsoft.com/office/drawing/2014/main" id="{C5926B83-D568-D84F-95E0-D05F1E9256B4}"/>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_white"/>
          <p:cNvSpPr>
            <a:spLocks noGrp="1"/>
          </p:cNvSpPr>
          <p:nvPr>
            <p:ph type="title"/>
          </p:nvPr>
        </p:nvSpPr>
        <p:spPr>
          <a:xfrm>
            <a:off x="647700" y="529170"/>
            <a:ext cx="11117083" cy="600164"/>
          </a:xfrm>
        </p:spPr>
        <p:txBody>
          <a:bodyPr/>
          <a:lstStyle>
            <a:lvl1pPr>
              <a:defRPr>
                <a:solidFill>
                  <a:srgbClr val="FFFFFF"/>
                </a:solidFill>
              </a:defRPr>
            </a:lvl1pPr>
          </a:lstStyle>
          <a:p>
            <a:r>
              <a:rPr lang="en-US"/>
              <a:t>Click to edit Master title style</a:t>
            </a:r>
          </a:p>
        </p:txBody>
      </p:sp>
      <p:sp>
        <p:nvSpPr>
          <p:cNvPr id="6" name="Subtitle_white"/>
          <p:cNvSpPr>
            <a:spLocks noGrp="1"/>
          </p:cNvSpPr>
          <p:nvPr>
            <p:ph type="body" sz="quarter" idx="13" hasCustomPrompt="1"/>
          </p:nvPr>
        </p:nvSpPr>
        <p:spPr>
          <a:xfrm>
            <a:off x="647700" y="1059010"/>
            <a:ext cx="11001375" cy="344390"/>
          </a:xfrm>
          <a:prstGeom prst="rect">
            <a:avLst/>
          </a:prstGeom>
        </p:spPr>
        <p:txBody>
          <a:bodyPr>
            <a:spAutoFit/>
          </a:bodyPr>
          <a:lstStyle>
            <a:lvl1pPr marL="0" indent="0">
              <a:buNone/>
              <a:defRPr sz="1400">
                <a:solidFill>
                  <a:srgbClr val="FFFFFF"/>
                </a:solidFill>
              </a:defRPr>
            </a:lvl1pPr>
          </a:lstStyle>
          <a:p>
            <a:pPr lvl="0"/>
            <a:r>
              <a:rPr lang="en-US"/>
              <a:t>Subtitle goes here</a:t>
            </a:r>
          </a:p>
        </p:txBody>
      </p:sp>
    </p:spTree>
    <p:extLst>
      <p:ext uri="{BB962C8B-B14F-4D97-AF65-F5344CB8AC3E}">
        <p14:creationId xmlns:p14="http://schemas.microsoft.com/office/powerpoint/2010/main" val="3218769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6"/>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0"/>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537459" y="3028890"/>
            <a:ext cx="11117083" cy="800219"/>
          </a:xfrm>
        </p:spPr>
        <p:txBody>
          <a:bodyPr/>
          <a:lstStyle>
            <a:lvl1pPr>
              <a:defRPr sz="4600">
                <a:solidFill>
                  <a:srgbClr val="FFFFFF"/>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9E267855-14A0-5C4A-A634-096E34CA064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descr="A picture containing object&#10;&#10;Description automatically generated">
            <a:extLst>
              <a:ext uri="{FF2B5EF4-FFF2-40B4-BE49-F238E27FC236}">
                <a16:creationId xmlns:a16="http://schemas.microsoft.com/office/drawing/2014/main" id="{07A089C3-E3FD-C242-B9BD-FB0CFFFF6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4" name="Footer Placeholder 3">
            <a:extLst>
              <a:ext uri="{FF2B5EF4-FFF2-40B4-BE49-F238E27FC236}">
                <a16:creationId xmlns:a16="http://schemas.microsoft.com/office/drawing/2014/main" id="{43C397AA-5539-0744-80F3-030BC8464484}"/>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5" name="Straight Connector 14">
            <a:extLst>
              <a:ext uri="{FF2B5EF4-FFF2-40B4-BE49-F238E27FC236}">
                <a16:creationId xmlns:a16="http://schemas.microsoft.com/office/drawing/2014/main" id="{0AC1E65D-6C9F-1045-A43E-5E39B8C69E28}"/>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404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mp; Subtitle with backgroun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0BDA9A5-DEAD-44A6-9EF9-630C3E33D173}"/>
              </a:ext>
            </a:extLst>
          </p:cNvPr>
          <p:cNvSpPr>
            <a:spLocks noGrp="1"/>
          </p:cNvSpPr>
          <p:nvPr>
            <p:ph type="body" sz="quarter" idx="20"/>
          </p:nvPr>
        </p:nvSpPr>
        <p:spPr>
          <a:xfrm>
            <a:off x="0" y="0"/>
            <a:ext cx="12192000" cy="6858000"/>
          </a:xfrm>
          <a:prstGeom prst="rect">
            <a:avLst/>
          </a:prstGeom>
          <a:solidFill>
            <a:schemeClr val="accent6"/>
          </a:solidFill>
        </p:spPr>
        <p:txBody>
          <a:bodyPr>
            <a:normAutofit/>
          </a:bodyPr>
          <a:lstStyle>
            <a:lvl1pPr marL="0" indent="0">
              <a:buNone/>
              <a:defRPr sz="800">
                <a:noFill/>
              </a:defRPr>
            </a:lvl1pPr>
            <a:lvl2pPr marL="266700" indent="0">
              <a:buNone/>
              <a:defRPr sz="800">
                <a:noFill/>
              </a:defRPr>
            </a:lvl2pPr>
            <a:lvl3pPr marL="914400" indent="0">
              <a:buNone/>
              <a:defRPr sz="800">
                <a:noFill/>
              </a:defRPr>
            </a:lvl3pPr>
            <a:lvl4pPr marL="1371600" indent="0">
              <a:buNone/>
              <a:defRPr sz="800">
                <a:noFill/>
              </a:defRPr>
            </a:lvl4pPr>
            <a:lvl5pPr marL="1828800" indent="0">
              <a:buNone/>
              <a:defRPr sz="800">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0" y="0"/>
            <a:ext cx="12192000" cy="6858000"/>
          </a:xfrm>
          <a:prstGeom prst="rect">
            <a:avLst/>
          </a:prstGeom>
        </p:spPr>
        <p:txBody>
          <a:bodyPr/>
          <a:lstStyle>
            <a:lvl1pPr marL="0" indent="0">
              <a:buNone/>
              <a:defRPr>
                <a:noFill/>
              </a:defRPr>
            </a:lvl1pPr>
          </a:lstStyle>
          <a:p>
            <a:endParaRPr lang="en-US"/>
          </a:p>
        </p:txBody>
      </p:sp>
      <p:sp>
        <p:nvSpPr>
          <p:cNvPr id="2" name="Title_white"/>
          <p:cNvSpPr>
            <a:spLocks noGrp="1"/>
          </p:cNvSpPr>
          <p:nvPr>
            <p:ph type="title"/>
          </p:nvPr>
        </p:nvSpPr>
        <p:spPr>
          <a:xfrm>
            <a:off x="537459" y="585036"/>
            <a:ext cx="11117083" cy="800219"/>
          </a:xfrm>
        </p:spPr>
        <p:txBody>
          <a:bodyPr/>
          <a:lstStyle>
            <a:lvl1pPr algn="ctr">
              <a:defRPr sz="4600">
                <a:solidFill>
                  <a:srgbClr val="FFFFFF"/>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C49320CB-2195-5243-AC3D-CEFDB0C72141}"/>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descr="A picture containing object&#10;&#10;Description automatically generated">
            <a:extLst>
              <a:ext uri="{FF2B5EF4-FFF2-40B4-BE49-F238E27FC236}">
                <a16:creationId xmlns:a16="http://schemas.microsoft.com/office/drawing/2014/main" id="{DEE6A9BD-F7CC-7B49-A694-3C092F809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sp>
        <p:nvSpPr>
          <p:cNvPr id="14" name="Footer Placeholder 3">
            <a:extLst>
              <a:ext uri="{FF2B5EF4-FFF2-40B4-BE49-F238E27FC236}">
                <a16:creationId xmlns:a16="http://schemas.microsoft.com/office/drawing/2014/main" id="{20015DBD-A148-3640-9100-B1CFD4A9EBDE}"/>
              </a:ext>
            </a:extLst>
          </p:cNvPr>
          <p:cNvSpPr>
            <a:spLocks noGrp="1"/>
          </p:cNvSpPr>
          <p:nvPr>
            <p:ph type="ftr" sz="quarter" idx="21"/>
          </p:nvPr>
        </p:nvSpPr>
        <p:spPr>
          <a:xfrm>
            <a:off x="1049051" y="6492875"/>
            <a:ext cx="782035" cy="365125"/>
          </a:xfrm>
          <a:noFill/>
        </p:spPr>
        <p:txBody>
          <a:bodyPr/>
          <a:lstStyle>
            <a:lvl1pPr>
              <a:defRPr>
                <a:solidFill>
                  <a:schemeClr val="bg1"/>
                </a:solidFill>
              </a:defRPr>
            </a:lvl1pPr>
          </a:lstStyle>
          <a:p>
            <a:r>
              <a:rPr lang="en-US"/>
              <a:t>Confidential</a:t>
            </a:r>
          </a:p>
        </p:txBody>
      </p:sp>
      <p:cxnSp>
        <p:nvCxnSpPr>
          <p:cNvPr id="15" name="Straight Connector 14">
            <a:extLst>
              <a:ext uri="{FF2B5EF4-FFF2-40B4-BE49-F238E27FC236}">
                <a16:creationId xmlns:a16="http://schemas.microsoft.com/office/drawing/2014/main" id="{5C6B7BF6-7653-554A-A06B-63DE3CB54020}"/>
              </a:ext>
            </a:extLst>
          </p:cNvPr>
          <p:cNvCxnSpPr>
            <a:cxnSpLocks/>
          </p:cNvCxnSpPr>
          <p:nvPr userDrawn="1"/>
        </p:nvCxnSpPr>
        <p:spPr>
          <a:xfrm>
            <a:off x="1831086" y="6640486"/>
            <a:ext cx="9769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546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page copy image right blu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351224" y="0"/>
            <a:ext cx="5840776" cy="6858000"/>
          </a:xfrm>
          <a:prstGeom prst="rect">
            <a:avLst/>
          </a:prstGeom>
          <a:solidFill>
            <a:schemeClr val="accent1"/>
          </a:solidFill>
        </p:spPr>
        <p:txBody>
          <a:bodyPr/>
          <a:lstStyle>
            <a:lvl1pPr marL="0" indent="0">
              <a:buNone/>
              <a:defRPr>
                <a:noFill/>
              </a:defRPr>
            </a:lvl1pPr>
          </a:lstStyle>
          <a:p>
            <a:endParaRPr lang="en-US"/>
          </a:p>
        </p:txBody>
      </p:sp>
      <p:sp>
        <p:nvSpPr>
          <p:cNvPr id="10" name="Title_half_left"/>
          <p:cNvSpPr>
            <a:spLocks noGrp="1"/>
          </p:cNvSpPr>
          <p:nvPr>
            <p:ph type="title"/>
          </p:nvPr>
        </p:nvSpPr>
        <p:spPr>
          <a:xfrm>
            <a:off x="655353" y="2418327"/>
            <a:ext cx="5440647" cy="1323439"/>
          </a:xfrm>
        </p:spPr>
        <p:txBody>
          <a:bodyPr/>
          <a:lstStyle>
            <a:lvl1pPr>
              <a:defRPr sz="4000" spc="0" baseline="0">
                <a:solidFill>
                  <a:schemeClr val="tx1"/>
                </a:solidFill>
                <a:latin typeface="Arial" panose="020B0604020202020204" pitchFamily="34" charset="0"/>
              </a:defRPr>
            </a:lvl1pPr>
          </a:lstStyle>
          <a:p>
            <a:r>
              <a:rPr lang="en-US"/>
              <a:t>Click to edit Master title style</a:t>
            </a:r>
          </a:p>
        </p:txBody>
      </p:sp>
      <p:sp>
        <p:nvSpPr>
          <p:cNvPr id="9" name="Slide Number Placeholder 3">
            <a:extLst>
              <a:ext uri="{FF2B5EF4-FFF2-40B4-BE49-F238E27FC236}">
                <a16:creationId xmlns:a16="http://schemas.microsoft.com/office/drawing/2014/main" id="{A06DEA18-5A6F-434C-ACCE-50D5EEF31E4F}"/>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a:extLst>
              <a:ext uri="{FF2B5EF4-FFF2-40B4-BE49-F238E27FC236}">
                <a16:creationId xmlns:a16="http://schemas.microsoft.com/office/drawing/2014/main" id="{2DEC17E9-6D0C-1443-9FC7-2F02B8BA05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F8A13B46-80F5-C94D-B711-118F3E27967E}"/>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919226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lit page copy image left">
    <p:spTree>
      <p:nvGrpSpPr>
        <p:cNvPr id="1" name=""/>
        <p:cNvGrpSpPr/>
        <p:nvPr/>
      </p:nvGrpSpPr>
      <p:grpSpPr>
        <a:xfrm>
          <a:off x="0" y="0"/>
          <a:ext cx="0" cy="0"/>
          <a:chOff x="0" y="0"/>
          <a:chExt cx="0" cy="0"/>
        </a:xfrm>
      </p:grpSpPr>
      <p:sp>
        <p:nvSpPr>
          <p:cNvPr id="2" name="Title_half_right"/>
          <p:cNvSpPr>
            <a:spLocks noGrp="1"/>
          </p:cNvSpPr>
          <p:nvPr userDrawn="1">
            <p:ph type="title"/>
          </p:nvPr>
        </p:nvSpPr>
        <p:spPr>
          <a:xfrm>
            <a:off x="6273801" y="307432"/>
            <a:ext cx="5380741" cy="1323439"/>
          </a:xfrm>
        </p:spPr>
        <p:txBody>
          <a:bodyPr/>
          <a:lstStyle>
            <a:lvl1pPr>
              <a:defRPr sz="4000">
                <a:latin typeface="Arial" panose="020B0604020202020204" pitchFamily="34" charset="0"/>
              </a:defRPr>
            </a:lvl1pPr>
          </a:lstStyle>
          <a:p>
            <a:r>
              <a:rPr lang="en-US"/>
              <a:t>Click to edit Master title style</a:t>
            </a:r>
          </a:p>
        </p:txBody>
      </p:sp>
      <p:sp>
        <p:nvSpPr>
          <p:cNvPr id="6" name="Picture Placeholder 5"/>
          <p:cNvSpPr>
            <a:spLocks noGrp="1"/>
          </p:cNvSpPr>
          <p:nvPr>
            <p:ph type="pic" sz="quarter" idx="13"/>
          </p:nvPr>
        </p:nvSpPr>
        <p:spPr>
          <a:xfrm>
            <a:off x="0" y="0"/>
            <a:ext cx="5842000" cy="6858000"/>
          </a:xfrm>
          <a:prstGeom prst="rect">
            <a:avLst/>
          </a:prstGeom>
          <a:solidFill>
            <a:schemeClr val="accent1"/>
          </a:solidFill>
        </p:spPr>
        <p:txBody>
          <a:bodyPr/>
          <a:lstStyle>
            <a:lvl1pPr marL="0" indent="0">
              <a:buNone/>
              <a:defRPr>
                <a:noFill/>
              </a:defRPr>
            </a:lvl1pPr>
          </a:lstStyle>
          <a:p>
            <a:endParaRPr lang="en-US"/>
          </a:p>
        </p:txBody>
      </p:sp>
      <p:sp>
        <p:nvSpPr>
          <p:cNvPr id="10" name="Slide Number Placeholder 3">
            <a:extLst>
              <a:ext uri="{FF2B5EF4-FFF2-40B4-BE49-F238E27FC236}">
                <a16:creationId xmlns:a16="http://schemas.microsoft.com/office/drawing/2014/main" id="{7ABD0571-FC45-4849-92D8-F21E23DFD502}"/>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1" name="Picture 10" descr="A picture containing object&#10;&#10;Description automatically generated">
            <a:extLst>
              <a:ext uri="{FF2B5EF4-FFF2-40B4-BE49-F238E27FC236}">
                <a16:creationId xmlns:a16="http://schemas.microsoft.com/office/drawing/2014/main" id="{618F4328-0922-FB46-B981-FE10702B1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cxnSp>
        <p:nvCxnSpPr>
          <p:cNvPr id="12" name="Straight Connector 11">
            <a:extLst>
              <a:ext uri="{FF2B5EF4-FFF2-40B4-BE49-F238E27FC236}">
                <a16:creationId xmlns:a16="http://schemas.microsoft.com/office/drawing/2014/main" id="{0A4F10BC-5E11-3C4D-895D-3109901389C0}"/>
              </a:ext>
            </a:extLst>
          </p:cNvPr>
          <p:cNvCxnSpPr>
            <a:cxnSpLocks/>
          </p:cNvCxnSpPr>
          <p:nvPr userDrawn="1"/>
        </p:nvCxnSpPr>
        <p:spPr>
          <a:xfrm>
            <a:off x="2198077" y="6640486"/>
            <a:ext cx="940225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E10ECB5-8A1D-E847-8C77-02468728989A}"/>
              </a:ext>
            </a:extLst>
          </p:cNvPr>
          <p:cNvSpPr>
            <a:spLocks noGrp="1"/>
          </p:cNvSpPr>
          <p:nvPr>
            <p:ph type="ftr" sz="quarter" idx="14"/>
          </p:nvPr>
        </p:nvSpPr>
        <p:spPr>
          <a:xfrm>
            <a:off x="1049051" y="6492875"/>
            <a:ext cx="782035" cy="365125"/>
          </a:xfrm>
          <a:noFill/>
        </p:spPr>
        <p:txBody>
          <a:bodyPr/>
          <a:lstStyle>
            <a:lvl1pPr>
              <a:defRPr>
                <a:solidFill>
                  <a:schemeClr val="bg1"/>
                </a:solidFill>
              </a:defRPr>
            </a:lvl1pPr>
          </a:lstStyle>
          <a:p>
            <a:r>
              <a:rPr lang="en-US"/>
              <a:t>Confidential</a:t>
            </a:r>
          </a:p>
        </p:txBody>
      </p:sp>
    </p:spTree>
    <p:extLst>
      <p:ext uri="{BB962C8B-B14F-4D97-AF65-F5344CB8AC3E}">
        <p14:creationId xmlns:p14="http://schemas.microsoft.com/office/powerpoint/2010/main" val="380561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footer with confidentiality/da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3CE790E-F9BC-E844-AEDA-C0A341D722F4}"/>
              </a:ext>
            </a:extLst>
          </p:cNvPr>
          <p:cNvSpPr>
            <a:spLocks noGrp="1"/>
          </p:cNvSpPr>
          <p:nvPr>
            <p:ph type="ftr" sz="quarter" idx="10"/>
          </p:nvPr>
        </p:nvSpPr>
        <p:spPr>
          <a:xfrm>
            <a:off x="1007194" y="6525193"/>
            <a:ext cx="758544" cy="276999"/>
          </a:xfrm>
          <a:prstGeom prst="rect">
            <a:avLst/>
          </a:prstGeom>
        </p:spPr>
        <p:txBody>
          <a:bodyPr/>
          <a:lstStyle/>
          <a:p>
            <a:r>
              <a:rPr lang="en-US"/>
              <a:t>Confidential</a:t>
            </a:r>
          </a:p>
        </p:txBody>
      </p:sp>
    </p:spTree>
    <p:extLst>
      <p:ext uri="{BB962C8B-B14F-4D97-AF65-F5344CB8AC3E}">
        <p14:creationId xmlns:p14="http://schemas.microsoft.com/office/powerpoint/2010/main" val="2478810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page copy image right gree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351224" y="0"/>
            <a:ext cx="5840776" cy="6858000"/>
          </a:xfrm>
          <a:prstGeom prst="rect">
            <a:avLst/>
          </a:prstGeom>
          <a:solidFill>
            <a:schemeClr val="accent2"/>
          </a:solidFill>
        </p:spPr>
        <p:txBody>
          <a:bodyPr/>
          <a:lstStyle>
            <a:lvl1pPr marL="0" indent="0">
              <a:buNone/>
              <a:defRPr>
                <a:noFill/>
              </a:defRPr>
            </a:lvl1pPr>
          </a:lstStyle>
          <a:p>
            <a:endParaRPr lang="en-US"/>
          </a:p>
        </p:txBody>
      </p:sp>
      <p:sp>
        <p:nvSpPr>
          <p:cNvPr id="10" name="Title_half_left"/>
          <p:cNvSpPr>
            <a:spLocks noGrp="1"/>
          </p:cNvSpPr>
          <p:nvPr>
            <p:ph type="title"/>
          </p:nvPr>
        </p:nvSpPr>
        <p:spPr>
          <a:xfrm>
            <a:off x="647700" y="2425308"/>
            <a:ext cx="5440647" cy="1323439"/>
          </a:xfrm>
        </p:spPr>
        <p:txBody>
          <a:bodyPr/>
          <a:lstStyle>
            <a:lvl1pPr>
              <a:defRPr sz="4000" spc="0" baseline="0">
                <a:solidFill>
                  <a:schemeClr val="tx1"/>
                </a:solidFill>
                <a:latin typeface="Arial" panose="020B0604020202020204" pitchFamily="34" charset="0"/>
              </a:defRPr>
            </a:lvl1pPr>
          </a:lstStyle>
          <a:p>
            <a:r>
              <a:rPr lang="en-US"/>
              <a:t>Click to edit Master title style</a:t>
            </a:r>
          </a:p>
        </p:txBody>
      </p:sp>
      <p:sp>
        <p:nvSpPr>
          <p:cNvPr id="9" name="Slide Number Placeholder 3">
            <a:extLst>
              <a:ext uri="{FF2B5EF4-FFF2-40B4-BE49-F238E27FC236}">
                <a16:creationId xmlns:a16="http://schemas.microsoft.com/office/drawing/2014/main" id="{A06DEA18-5A6F-434C-ACCE-50D5EEF31E4F}"/>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a:extLst>
              <a:ext uri="{FF2B5EF4-FFF2-40B4-BE49-F238E27FC236}">
                <a16:creationId xmlns:a16="http://schemas.microsoft.com/office/drawing/2014/main" id="{2DEC17E9-6D0C-1443-9FC7-2F02B8BA05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4A52886D-5207-644B-A598-6E313EC0FB9D}"/>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3012627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page copy image green">
    <p:spTree>
      <p:nvGrpSpPr>
        <p:cNvPr id="1" name=""/>
        <p:cNvGrpSpPr/>
        <p:nvPr/>
      </p:nvGrpSpPr>
      <p:grpSpPr>
        <a:xfrm>
          <a:off x="0" y="0"/>
          <a:ext cx="0" cy="0"/>
          <a:chOff x="0" y="0"/>
          <a:chExt cx="0" cy="0"/>
        </a:xfrm>
      </p:grpSpPr>
      <p:sp>
        <p:nvSpPr>
          <p:cNvPr id="2" name="Title_half_right"/>
          <p:cNvSpPr>
            <a:spLocks noGrp="1"/>
          </p:cNvSpPr>
          <p:nvPr userDrawn="1">
            <p:ph type="title"/>
          </p:nvPr>
        </p:nvSpPr>
        <p:spPr>
          <a:xfrm>
            <a:off x="6273801" y="307432"/>
            <a:ext cx="5380741" cy="1323439"/>
          </a:xfrm>
        </p:spPr>
        <p:txBody>
          <a:bodyPr/>
          <a:lstStyle>
            <a:lvl1pPr>
              <a:defRPr sz="4000">
                <a:latin typeface="Arial" panose="020B0604020202020204" pitchFamily="34" charset="0"/>
              </a:defRPr>
            </a:lvl1pPr>
          </a:lstStyle>
          <a:p>
            <a:r>
              <a:rPr lang="en-US"/>
              <a:t>Click to edit Master title style</a:t>
            </a:r>
          </a:p>
        </p:txBody>
      </p:sp>
      <p:sp>
        <p:nvSpPr>
          <p:cNvPr id="6" name="Picture Placeholder 5"/>
          <p:cNvSpPr>
            <a:spLocks noGrp="1"/>
          </p:cNvSpPr>
          <p:nvPr>
            <p:ph type="pic" sz="quarter" idx="13"/>
          </p:nvPr>
        </p:nvSpPr>
        <p:spPr>
          <a:xfrm>
            <a:off x="0" y="3318"/>
            <a:ext cx="5842000" cy="6858000"/>
          </a:xfrm>
          <a:prstGeom prst="rect">
            <a:avLst/>
          </a:prstGeom>
          <a:solidFill>
            <a:schemeClr val="accent2"/>
          </a:solidFill>
        </p:spPr>
        <p:txBody>
          <a:bodyPr/>
          <a:lstStyle>
            <a:lvl1pPr marL="0" indent="0">
              <a:buNone/>
              <a:defRPr>
                <a:noFill/>
              </a:defRPr>
            </a:lvl1pPr>
          </a:lstStyle>
          <a:p>
            <a:endParaRPr lang="en-US"/>
          </a:p>
        </p:txBody>
      </p:sp>
      <p:sp>
        <p:nvSpPr>
          <p:cNvPr id="10" name="Slide Number Placeholder 3">
            <a:extLst>
              <a:ext uri="{FF2B5EF4-FFF2-40B4-BE49-F238E27FC236}">
                <a16:creationId xmlns:a16="http://schemas.microsoft.com/office/drawing/2014/main" id="{7ABD0571-FC45-4849-92D8-F21E23DFD502}"/>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2" name="Picture 11" descr="A picture containing object&#10;&#10;Description automatically generated">
            <a:extLst>
              <a:ext uri="{FF2B5EF4-FFF2-40B4-BE49-F238E27FC236}">
                <a16:creationId xmlns:a16="http://schemas.microsoft.com/office/drawing/2014/main" id="{11CD5116-9890-6A41-9214-2DA2353DC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cxnSp>
        <p:nvCxnSpPr>
          <p:cNvPr id="13" name="Straight Connector 12">
            <a:extLst>
              <a:ext uri="{FF2B5EF4-FFF2-40B4-BE49-F238E27FC236}">
                <a16:creationId xmlns:a16="http://schemas.microsoft.com/office/drawing/2014/main" id="{B4D4255B-6498-D74E-8B10-1E3118D08FED}"/>
              </a:ext>
            </a:extLst>
          </p:cNvPr>
          <p:cNvCxnSpPr>
            <a:cxnSpLocks/>
          </p:cNvCxnSpPr>
          <p:nvPr userDrawn="1"/>
        </p:nvCxnSpPr>
        <p:spPr>
          <a:xfrm>
            <a:off x="2198077" y="6640486"/>
            <a:ext cx="940225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57A02B01-CB30-D94D-9DE5-3DFBB190579F}"/>
              </a:ext>
            </a:extLst>
          </p:cNvPr>
          <p:cNvSpPr>
            <a:spLocks noGrp="1"/>
          </p:cNvSpPr>
          <p:nvPr>
            <p:ph type="ftr" sz="quarter" idx="14"/>
          </p:nvPr>
        </p:nvSpPr>
        <p:spPr>
          <a:xfrm>
            <a:off x="1049051" y="6492875"/>
            <a:ext cx="782035" cy="365125"/>
          </a:xfrm>
          <a:noFill/>
        </p:spPr>
        <p:txBody>
          <a:bodyPr/>
          <a:lstStyle>
            <a:lvl1pPr>
              <a:defRPr>
                <a:solidFill>
                  <a:schemeClr val="bg1"/>
                </a:solidFill>
              </a:defRPr>
            </a:lvl1pPr>
          </a:lstStyle>
          <a:p>
            <a:r>
              <a:rPr lang="en-US"/>
              <a:t>Confidential</a:t>
            </a:r>
          </a:p>
        </p:txBody>
      </p:sp>
    </p:spTree>
    <p:extLst>
      <p:ext uri="{BB962C8B-B14F-4D97-AF65-F5344CB8AC3E}">
        <p14:creationId xmlns:p14="http://schemas.microsoft.com/office/powerpoint/2010/main" val="171339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page copy image right dk blu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351224" y="0"/>
            <a:ext cx="5840776" cy="6858000"/>
          </a:xfrm>
          <a:prstGeom prst="rect">
            <a:avLst/>
          </a:prstGeom>
          <a:solidFill>
            <a:schemeClr val="accent3"/>
          </a:solidFill>
        </p:spPr>
        <p:txBody>
          <a:bodyPr/>
          <a:lstStyle>
            <a:lvl1pPr marL="0" indent="0">
              <a:buNone/>
              <a:defRPr>
                <a:noFill/>
              </a:defRPr>
            </a:lvl1pPr>
          </a:lstStyle>
          <a:p>
            <a:endParaRPr lang="en-US"/>
          </a:p>
        </p:txBody>
      </p:sp>
      <p:sp>
        <p:nvSpPr>
          <p:cNvPr id="10" name="Title_half_left"/>
          <p:cNvSpPr>
            <a:spLocks noGrp="1"/>
          </p:cNvSpPr>
          <p:nvPr>
            <p:ph type="title"/>
          </p:nvPr>
        </p:nvSpPr>
        <p:spPr>
          <a:xfrm>
            <a:off x="647700" y="2376447"/>
            <a:ext cx="5440647" cy="1323439"/>
          </a:xfrm>
        </p:spPr>
        <p:txBody>
          <a:bodyPr/>
          <a:lstStyle>
            <a:lvl1pPr>
              <a:defRPr sz="4000" spc="0" baseline="0">
                <a:solidFill>
                  <a:schemeClr val="tx1"/>
                </a:solidFill>
                <a:latin typeface="Arial" panose="020B0604020202020204" pitchFamily="34" charset="0"/>
              </a:defRPr>
            </a:lvl1pPr>
          </a:lstStyle>
          <a:p>
            <a:r>
              <a:rPr lang="en-US"/>
              <a:t>Click to edit Master title style</a:t>
            </a:r>
          </a:p>
        </p:txBody>
      </p:sp>
      <p:sp>
        <p:nvSpPr>
          <p:cNvPr id="9" name="Slide Number Placeholder 3">
            <a:extLst>
              <a:ext uri="{FF2B5EF4-FFF2-40B4-BE49-F238E27FC236}">
                <a16:creationId xmlns:a16="http://schemas.microsoft.com/office/drawing/2014/main" id="{A06DEA18-5A6F-434C-ACCE-50D5EEF31E4F}"/>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a:extLst>
              <a:ext uri="{FF2B5EF4-FFF2-40B4-BE49-F238E27FC236}">
                <a16:creationId xmlns:a16="http://schemas.microsoft.com/office/drawing/2014/main" id="{2DEC17E9-6D0C-1443-9FC7-2F02B8BA05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1101523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page copy image left dk blue">
    <p:spTree>
      <p:nvGrpSpPr>
        <p:cNvPr id="1" name=""/>
        <p:cNvGrpSpPr/>
        <p:nvPr/>
      </p:nvGrpSpPr>
      <p:grpSpPr>
        <a:xfrm>
          <a:off x="0" y="0"/>
          <a:ext cx="0" cy="0"/>
          <a:chOff x="0" y="0"/>
          <a:chExt cx="0" cy="0"/>
        </a:xfrm>
      </p:grpSpPr>
      <p:sp>
        <p:nvSpPr>
          <p:cNvPr id="2" name="Title_half_right"/>
          <p:cNvSpPr>
            <a:spLocks noGrp="1"/>
          </p:cNvSpPr>
          <p:nvPr userDrawn="1">
            <p:ph type="title"/>
          </p:nvPr>
        </p:nvSpPr>
        <p:spPr>
          <a:xfrm>
            <a:off x="6273801" y="307432"/>
            <a:ext cx="5380741" cy="1323439"/>
          </a:xfrm>
        </p:spPr>
        <p:txBody>
          <a:bodyPr/>
          <a:lstStyle>
            <a:lvl1pPr>
              <a:defRPr sz="4000">
                <a:latin typeface="Arial" panose="020B0604020202020204" pitchFamily="34" charset="0"/>
              </a:defRPr>
            </a:lvl1pPr>
          </a:lstStyle>
          <a:p>
            <a:r>
              <a:rPr lang="en-US"/>
              <a:t>Click to edit Master title style</a:t>
            </a:r>
          </a:p>
        </p:txBody>
      </p:sp>
      <p:sp>
        <p:nvSpPr>
          <p:cNvPr id="6" name="Picture Placeholder 5"/>
          <p:cNvSpPr>
            <a:spLocks noGrp="1"/>
          </p:cNvSpPr>
          <p:nvPr>
            <p:ph type="pic" sz="quarter" idx="13"/>
          </p:nvPr>
        </p:nvSpPr>
        <p:spPr>
          <a:xfrm>
            <a:off x="0" y="0"/>
            <a:ext cx="5842000" cy="6858000"/>
          </a:xfrm>
          <a:prstGeom prst="rect">
            <a:avLst/>
          </a:prstGeom>
          <a:solidFill>
            <a:schemeClr val="tx2"/>
          </a:solidFill>
        </p:spPr>
        <p:txBody>
          <a:bodyPr/>
          <a:lstStyle>
            <a:lvl1pPr marL="0" indent="0">
              <a:buNone/>
              <a:defRPr>
                <a:noFill/>
              </a:defRPr>
            </a:lvl1pPr>
          </a:lstStyle>
          <a:p>
            <a:endParaRPr lang="en-US"/>
          </a:p>
        </p:txBody>
      </p:sp>
      <p:sp>
        <p:nvSpPr>
          <p:cNvPr id="10" name="Slide Number Placeholder 3">
            <a:extLst>
              <a:ext uri="{FF2B5EF4-FFF2-40B4-BE49-F238E27FC236}">
                <a16:creationId xmlns:a16="http://schemas.microsoft.com/office/drawing/2014/main" id="{7ABD0571-FC45-4849-92D8-F21E23DFD502}"/>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1" name="Picture 10" descr="A picture containing object&#10;&#10;Description automatically generated">
            <a:extLst>
              <a:ext uri="{FF2B5EF4-FFF2-40B4-BE49-F238E27FC236}">
                <a16:creationId xmlns:a16="http://schemas.microsoft.com/office/drawing/2014/main" id="{11636039-2B34-344E-8358-E21F7F854B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cxnSp>
        <p:nvCxnSpPr>
          <p:cNvPr id="12" name="Straight Connector 11">
            <a:extLst>
              <a:ext uri="{FF2B5EF4-FFF2-40B4-BE49-F238E27FC236}">
                <a16:creationId xmlns:a16="http://schemas.microsoft.com/office/drawing/2014/main" id="{654CC070-2F72-B048-9F50-6855413F69A2}"/>
              </a:ext>
            </a:extLst>
          </p:cNvPr>
          <p:cNvCxnSpPr>
            <a:cxnSpLocks/>
          </p:cNvCxnSpPr>
          <p:nvPr userDrawn="1"/>
        </p:nvCxnSpPr>
        <p:spPr>
          <a:xfrm>
            <a:off x="2198077" y="6640486"/>
            <a:ext cx="940225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3">
            <a:extLst>
              <a:ext uri="{FF2B5EF4-FFF2-40B4-BE49-F238E27FC236}">
                <a16:creationId xmlns:a16="http://schemas.microsoft.com/office/drawing/2014/main" id="{0B43E7BB-61E6-A14B-BE58-0A2DAA7E9F67}"/>
              </a:ext>
            </a:extLst>
          </p:cNvPr>
          <p:cNvSpPr>
            <a:spLocks noGrp="1"/>
          </p:cNvSpPr>
          <p:nvPr>
            <p:ph type="ftr" sz="quarter" idx="14"/>
          </p:nvPr>
        </p:nvSpPr>
        <p:spPr>
          <a:xfrm>
            <a:off x="1049051" y="6492875"/>
            <a:ext cx="782035" cy="365125"/>
          </a:xfrm>
          <a:noFill/>
        </p:spPr>
        <p:txBody>
          <a:bodyPr/>
          <a:lstStyle>
            <a:lvl1pPr>
              <a:defRPr>
                <a:solidFill>
                  <a:schemeClr val="bg1"/>
                </a:solidFill>
              </a:defRPr>
            </a:lvl1pPr>
          </a:lstStyle>
          <a:p>
            <a:r>
              <a:rPr lang="en-US"/>
              <a:t>Confidential</a:t>
            </a:r>
          </a:p>
        </p:txBody>
      </p:sp>
    </p:spTree>
    <p:extLst>
      <p:ext uri="{BB962C8B-B14F-4D97-AF65-F5344CB8AC3E}">
        <p14:creationId xmlns:p14="http://schemas.microsoft.com/office/powerpoint/2010/main" val="4053161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page copy image right oran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351224" y="0"/>
            <a:ext cx="5840776" cy="6858000"/>
          </a:xfrm>
          <a:prstGeom prst="rect">
            <a:avLst/>
          </a:prstGeom>
          <a:solidFill>
            <a:schemeClr val="accent6"/>
          </a:solidFill>
        </p:spPr>
        <p:txBody>
          <a:bodyPr/>
          <a:lstStyle>
            <a:lvl1pPr marL="0" indent="0">
              <a:buNone/>
              <a:defRPr>
                <a:noFill/>
              </a:defRPr>
            </a:lvl1pPr>
          </a:lstStyle>
          <a:p>
            <a:endParaRPr lang="en-US"/>
          </a:p>
        </p:txBody>
      </p:sp>
      <p:sp>
        <p:nvSpPr>
          <p:cNvPr id="10" name="Title_half_left"/>
          <p:cNvSpPr>
            <a:spLocks noGrp="1"/>
          </p:cNvSpPr>
          <p:nvPr>
            <p:ph type="title"/>
          </p:nvPr>
        </p:nvSpPr>
        <p:spPr>
          <a:xfrm>
            <a:off x="655353" y="2404367"/>
            <a:ext cx="5440647" cy="1323439"/>
          </a:xfrm>
        </p:spPr>
        <p:txBody>
          <a:bodyPr/>
          <a:lstStyle>
            <a:lvl1pPr>
              <a:defRPr sz="4000" spc="0" baseline="0">
                <a:solidFill>
                  <a:schemeClr val="tx1"/>
                </a:solidFill>
                <a:latin typeface="Arial" panose="020B0604020202020204" pitchFamily="34" charset="0"/>
              </a:defRPr>
            </a:lvl1pPr>
          </a:lstStyle>
          <a:p>
            <a:r>
              <a:rPr lang="en-US"/>
              <a:t>Click to edit Master title style</a:t>
            </a:r>
          </a:p>
        </p:txBody>
      </p:sp>
      <p:sp>
        <p:nvSpPr>
          <p:cNvPr id="9" name="Slide Number Placeholder 3">
            <a:extLst>
              <a:ext uri="{FF2B5EF4-FFF2-40B4-BE49-F238E27FC236}">
                <a16:creationId xmlns:a16="http://schemas.microsoft.com/office/drawing/2014/main" id="{A06DEA18-5A6F-434C-ACCE-50D5EEF31E4F}"/>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3" name="Picture 12">
            <a:extLst>
              <a:ext uri="{FF2B5EF4-FFF2-40B4-BE49-F238E27FC236}">
                <a16:creationId xmlns:a16="http://schemas.microsoft.com/office/drawing/2014/main" id="{2DEC17E9-6D0C-1443-9FC7-2F02B8BA05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2020198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page copy image left orange">
    <p:spTree>
      <p:nvGrpSpPr>
        <p:cNvPr id="1" name=""/>
        <p:cNvGrpSpPr/>
        <p:nvPr/>
      </p:nvGrpSpPr>
      <p:grpSpPr>
        <a:xfrm>
          <a:off x="0" y="0"/>
          <a:ext cx="0" cy="0"/>
          <a:chOff x="0" y="0"/>
          <a:chExt cx="0" cy="0"/>
        </a:xfrm>
      </p:grpSpPr>
      <p:sp>
        <p:nvSpPr>
          <p:cNvPr id="2" name="Title_half_right"/>
          <p:cNvSpPr>
            <a:spLocks noGrp="1"/>
          </p:cNvSpPr>
          <p:nvPr userDrawn="1">
            <p:ph type="title"/>
          </p:nvPr>
        </p:nvSpPr>
        <p:spPr>
          <a:xfrm>
            <a:off x="6273801" y="307432"/>
            <a:ext cx="5380741" cy="1323439"/>
          </a:xfrm>
        </p:spPr>
        <p:txBody>
          <a:bodyPr/>
          <a:lstStyle>
            <a:lvl1pPr>
              <a:defRPr sz="4000">
                <a:latin typeface="Arial" panose="020B0604020202020204" pitchFamily="34" charset="0"/>
              </a:defRPr>
            </a:lvl1pPr>
          </a:lstStyle>
          <a:p>
            <a:r>
              <a:rPr lang="en-US"/>
              <a:t>Click to edit Master title style</a:t>
            </a:r>
          </a:p>
        </p:txBody>
      </p:sp>
      <p:sp>
        <p:nvSpPr>
          <p:cNvPr id="6" name="Picture Placeholder 5"/>
          <p:cNvSpPr>
            <a:spLocks noGrp="1"/>
          </p:cNvSpPr>
          <p:nvPr>
            <p:ph type="pic" sz="quarter" idx="13"/>
          </p:nvPr>
        </p:nvSpPr>
        <p:spPr>
          <a:xfrm>
            <a:off x="0" y="0"/>
            <a:ext cx="5842000" cy="6858000"/>
          </a:xfrm>
          <a:prstGeom prst="rect">
            <a:avLst/>
          </a:prstGeom>
          <a:solidFill>
            <a:schemeClr val="accent6"/>
          </a:solidFill>
        </p:spPr>
        <p:txBody>
          <a:bodyPr/>
          <a:lstStyle>
            <a:lvl1pPr marL="0" indent="0">
              <a:buNone/>
              <a:defRPr>
                <a:noFill/>
              </a:defRPr>
            </a:lvl1pPr>
          </a:lstStyle>
          <a:p>
            <a:endParaRPr lang="en-US"/>
          </a:p>
        </p:txBody>
      </p:sp>
      <p:sp>
        <p:nvSpPr>
          <p:cNvPr id="10" name="Slide Number Placeholder 3">
            <a:extLst>
              <a:ext uri="{FF2B5EF4-FFF2-40B4-BE49-F238E27FC236}">
                <a16:creationId xmlns:a16="http://schemas.microsoft.com/office/drawing/2014/main" id="{7ABD0571-FC45-4849-92D8-F21E23DFD502}"/>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1" name="Picture 10" descr="A picture containing object&#10;&#10;Description automatically generated">
            <a:extLst>
              <a:ext uri="{FF2B5EF4-FFF2-40B4-BE49-F238E27FC236}">
                <a16:creationId xmlns:a16="http://schemas.microsoft.com/office/drawing/2014/main" id="{1AD5866F-D12A-CD49-B7FC-AB2EACDBCC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46215"/>
            <a:ext cx="626667" cy="169200"/>
          </a:xfrm>
          <a:prstGeom prst="rect">
            <a:avLst/>
          </a:prstGeom>
        </p:spPr>
      </p:pic>
      <p:cxnSp>
        <p:nvCxnSpPr>
          <p:cNvPr id="12" name="Straight Connector 11">
            <a:extLst>
              <a:ext uri="{FF2B5EF4-FFF2-40B4-BE49-F238E27FC236}">
                <a16:creationId xmlns:a16="http://schemas.microsoft.com/office/drawing/2014/main" id="{00DBF9D1-CA8B-334C-BB20-6F26183BE8B4}"/>
              </a:ext>
            </a:extLst>
          </p:cNvPr>
          <p:cNvCxnSpPr>
            <a:cxnSpLocks/>
          </p:cNvCxnSpPr>
          <p:nvPr userDrawn="1"/>
        </p:nvCxnSpPr>
        <p:spPr>
          <a:xfrm>
            <a:off x="2198077" y="6640486"/>
            <a:ext cx="940225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C3D89E84-E60B-084E-B933-578365BF186A}"/>
              </a:ext>
            </a:extLst>
          </p:cNvPr>
          <p:cNvSpPr>
            <a:spLocks noGrp="1"/>
          </p:cNvSpPr>
          <p:nvPr>
            <p:ph type="ftr" sz="quarter" idx="14"/>
          </p:nvPr>
        </p:nvSpPr>
        <p:spPr>
          <a:xfrm>
            <a:off x="1049051" y="6492875"/>
            <a:ext cx="782035" cy="365125"/>
          </a:xfrm>
          <a:noFill/>
        </p:spPr>
        <p:txBody>
          <a:bodyPr/>
          <a:lstStyle>
            <a:lvl1pPr>
              <a:defRPr>
                <a:solidFill>
                  <a:schemeClr val="bg1"/>
                </a:solidFill>
              </a:defRPr>
            </a:lvl1pPr>
          </a:lstStyle>
          <a:p>
            <a:r>
              <a:rPr lang="en-US"/>
              <a:t>Confidential</a:t>
            </a:r>
          </a:p>
        </p:txBody>
      </p:sp>
    </p:spTree>
    <p:extLst>
      <p:ext uri="{BB962C8B-B14F-4D97-AF65-F5344CB8AC3E}">
        <p14:creationId xmlns:p14="http://schemas.microsoft.com/office/powerpoint/2010/main" val="2023183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Subtitle &amp; half color background">
    <p:spTree>
      <p:nvGrpSpPr>
        <p:cNvPr id="1" name=""/>
        <p:cNvGrpSpPr/>
        <p:nvPr/>
      </p:nvGrpSpPr>
      <p:grpSpPr>
        <a:xfrm>
          <a:off x="0" y="0"/>
          <a:ext cx="0" cy="0"/>
          <a:chOff x="0" y="0"/>
          <a:chExt cx="0" cy="0"/>
        </a:xfrm>
      </p:grpSpPr>
      <p:sp>
        <p:nvSpPr>
          <p:cNvPr id="2" name="Title_half_left"/>
          <p:cNvSpPr>
            <a:spLocks noGrp="1"/>
          </p:cNvSpPr>
          <p:nvPr>
            <p:ph type="title"/>
          </p:nvPr>
        </p:nvSpPr>
        <p:spPr>
          <a:xfrm>
            <a:off x="648759" y="515462"/>
            <a:ext cx="5245824" cy="600164"/>
          </a:xfrm>
        </p:spPr>
        <p:txBody>
          <a:bodyPr>
            <a:normAutofit/>
          </a:bodyPr>
          <a:lstStyle/>
          <a:p>
            <a:r>
              <a:rPr lang="en-US"/>
              <a:t>Click to edit Master title</a:t>
            </a:r>
          </a:p>
        </p:txBody>
      </p:sp>
      <p:sp>
        <p:nvSpPr>
          <p:cNvPr id="5" name="Text Placeholder 4"/>
          <p:cNvSpPr>
            <a:spLocks noGrp="1"/>
          </p:cNvSpPr>
          <p:nvPr>
            <p:ph type="body" sz="quarter" idx="13"/>
          </p:nvPr>
        </p:nvSpPr>
        <p:spPr>
          <a:xfrm>
            <a:off x="6096001" y="0"/>
            <a:ext cx="6096000" cy="6858000"/>
          </a:xfrm>
          <a:prstGeom prst="rect">
            <a:avLst/>
          </a:prstGeom>
          <a:solidFill>
            <a:schemeClr val="bg2"/>
          </a:solidFill>
          <a:ln w="0">
            <a:solidFill>
              <a:schemeClr val="bg2">
                <a:alpha val="0"/>
              </a:schemeClr>
            </a:solidFill>
          </a:ln>
        </p:spPr>
        <p:txBody>
          <a:bodyPr/>
          <a:lstStyle>
            <a:lvl1pPr marL="0" indent="0">
              <a:buNone/>
              <a:defRPr sz="800">
                <a:noFill/>
              </a:defRPr>
            </a:lvl1pPr>
          </a:lstStyle>
          <a:p>
            <a:pPr lvl="0"/>
            <a:endParaRPr lang="en-US"/>
          </a:p>
        </p:txBody>
      </p:sp>
      <p:sp>
        <p:nvSpPr>
          <p:cNvPr id="8" name="Subtitle_half_left"/>
          <p:cNvSpPr>
            <a:spLocks noGrp="1"/>
          </p:cNvSpPr>
          <p:nvPr>
            <p:ph type="body" sz="quarter" idx="15" hasCustomPrompt="1"/>
          </p:nvPr>
        </p:nvSpPr>
        <p:spPr>
          <a:xfrm>
            <a:off x="647700" y="1105200"/>
            <a:ext cx="5258610" cy="344390"/>
          </a:xfrm>
          <a:prstGeom prst="rect">
            <a:avLst/>
          </a:prstGeom>
        </p:spPr>
        <p:txBody>
          <a:bodyPr wrap="square">
            <a:spAutoFit/>
          </a:bodyPr>
          <a:lstStyle>
            <a:lvl1pPr marL="0" indent="0">
              <a:buNone/>
              <a:defRPr sz="1400"/>
            </a:lvl1pPr>
          </a:lstStyle>
          <a:p>
            <a:pPr lvl="0"/>
            <a:r>
              <a:rPr lang="en-US"/>
              <a:t>Subtitle goes here</a:t>
            </a:r>
          </a:p>
        </p:txBody>
      </p:sp>
      <p:sp>
        <p:nvSpPr>
          <p:cNvPr id="12" name="Title_half_left">
            <a:extLst>
              <a:ext uri="{FF2B5EF4-FFF2-40B4-BE49-F238E27FC236}">
                <a16:creationId xmlns:a16="http://schemas.microsoft.com/office/drawing/2014/main" id="{50F937D2-EB72-AB43-AD52-E754CB10FA57}"/>
              </a:ext>
            </a:extLst>
          </p:cNvPr>
          <p:cNvSpPr txBox="1">
            <a:spLocks/>
          </p:cNvSpPr>
          <p:nvPr userDrawn="1"/>
        </p:nvSpPr>
        <p:spPr>
          <a:xfrm>
            <a:off x="6559780" y="515462"/>
            <a:ext cx="5245824" cy="600164"/>
          </a:xfrm>
          <a:prstGeom prst="rect">
            <a:avLst/>
          </a:prstGeom>
        </p:spPr>
        <p:txBody>
          <a:bodyPr vert="horz" wrap="square" lIns="91440" tIns="45720" rIns="91440" bIns="45720" rtlCol="0" anchor="t" anchorCtr="0">
            <a:normAutofit/>
          </a:bodyPr>
          <a:lstStyle>
            <a:lvl1pPr algn="l" defTabSz="914400" rtl="0" eaLnBrk="1" latinLnBrk="0" hangingPunct="1">
              <a:lnSpc>
                <a:spcPct val="100000"/>
              </a:lnSpc>
              <a:spcBef>
                <a:spcPct val="0"/>
              </a:spcBef>
              <a:buNone/>
              <a:defRPr sz="3300" kern="1200" spc="-20" baseline="0">
                <a:solidFill>
                  <a:schemeClr val="tx2"/>
                </a:solidFill>
                <a:latin typeface="Arial" panose="020B0604020202020204" pitchFamily="34" charset="0"/>
                <a:ea typeface="+mj-ea"/>
                <a:cs typeface="+mj-cs"/>
              </a:defRPr>
            </a:lvl1pPr>
          </a:lstStyle>
          <a:p>
            <a:r>
              <a:rPr lang="en-US"/>
              <a:t>Click to edit Master title</a:t>
            </a:r>
          </a:p>
        </p:txBody>
      </p:sp>
      <p:sp>
        <p:nvSpPr>
          <p:cNvPr id="14" name="Subtitle_half_left">
            <a:extLst>
              <a:ext uri="{FF2B5EF4-FFF2-40B4-BE49-F238E27FC236}">
                <a16:creationId xmlns:a16="http://schemas.microsoft.com/office/drawing/2014/main" id="{3BB8EF8A-F480-EB49-B928-69A820CB1964}"/>
              </a:ext>
            </a:extLst>
          </p:cNvPr>
          <p:cNvSpPr>
            <a:spLocks noGrp="1"/>
          </p:cNvSpPr>
          <p:nvPr>
            <p:ph type="body" sz="quarter" idx="16" hasCustomPrompt="1"/>
          </p:nvPr>
        </p:nvSpPr>
        <p:spPr>
          <a:xfrm>
            <a:off x="6558721" y="1105200"/>
            <a:ext cx="5258610" cy="344390"/>
          </a:xfrm>
          <a:prstGeom prst="rect">
            <a:avLst/>
          </a:prstGeom>
        </p:spPr>
        <p:txBody>
          <a:bodyPr wrap="square">
            <a:spAutoFit/>
          </a:bodyPr>
          <a:lstStyle>
            <a:lvl1pPr marL="0" indent="0">
              <a:buNone/>
              <a:defRPr sz="1400"/>
            </a:lvl1pPr>
          </a:lstStyle>
          <a:p>
            <a:pPr lvl="0"/>
            <a:r>
              <a:rPr lang="en-US"/>
              <a:t>Subtitle goes here</a:t>
            </a:r>
          </a:p>
        </p:txBody>
      </p:sp>
      <p:sp>
        <p:nvSpPr>
          <p:cNvPr id="18" name="Slide Number Placeholder 3">
            <a:extLst>
              <a:ext uri="{FF2B5EF4-FFF2-40B4-BE49-F238E27FC236}">
                <a16:creationId xmlns:a16="http://schemas.microsoft.com/office/drawing/2014/main" id="{F80BE23A-D977-7447-B0FA-00F2921E0B51}"/>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7" name="Picture 16">
            <a:extLst>
              <a:ext uri="{FF2B5EF4-FFF2-40B4-BE49-F238E27FC236}">
                <a16:creationId xmlns:a16="http://schemas.microsoft.com/office/drawing/2014/main" id="{AE139169-1687-2E42-AD6F-A5CDBFD5C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6" name="Footer Placeholder 5">
            <a:extLst>
              <a:ext uri="{FF2B5EF4-FFF2-40B4-BE49-F238E27FC236}">
                <a16:creationId xmlns:a16="http://schemas.microsoft.com/office/drawing/2014/main" id="{5204E401-43E1-8544-80B4-9B0635C56294}"/>
              </a:ext>
            </a:extLst>
          </p:cNvPr>
          <p:cNvSpPr>
            <a:spLocks noGrp="1"/>
          </p:cNvSpPr>
          <p:nvPr>
            <p:ph type="ftr" sz="quarter" idx="17"/>
          </p:nvPr>
        </p:nvSpPr>
        <p:spPr/>
        <p:txBody>
          <a:bodyPr/>
          <a:lstStyle/>
          <a:p>
            <a:r>
              <a:rPr lang="en-US"/>
              <a:t>Confidential</a:t>
            </a:r>
          </a:p>
        </p:txBody>
      </p:sp>
    </p:spTree>
    <p:extLst>
      <p:ext uri="{BB962C8B-B14F-4D97-AF65-F5344CB8AC3E}">
        <p14:creationId xmlns:p14="http://schemas.microsoft.com/office/powerpoint/2010/main" val="74111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s with description 4">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0" y="0"/>
            <a:ext cx="12192000" cy="2601913"/>
          </a:xfrm>
          <a:prstGeom prst="rect">
            <a:avLst/>
          </a:prstGeom>
          <a:solidFill>
            <a:schemeClr val="bg2"/>
          </a:solidFill>
          <a:ln w="0">
            <a:noFill/>
          </a:ln>
        </p:spPr>
        <p:txBody>
          <a:bodyPr/>
          <a:lstStyle>
            <a:lvl1pPr marL="0" indent="0">
              <a:buNone/>
              <a:defRPr sz="800">
                <a:noFill/>
              </a:defRPr>
            </a:lvl1pPr>
          </a:lstStyle>
          <a:p>
            <a:pPr lvl="0"/>
            <a:endParaRPr lang="en-US"/>
          </a:p>
        </p:txBody>
      </p:sp>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2"/>
          </p:nvPr>
        </p:nvSpPr>
        <p:spPr>
          <a:xfrm>
            <a:off x="645600" y="1678733"/>
            <a:ext cx="2725200" cy="2499567"/>
          </a:xfrm>
          <a:prstGeom prst="rect">
            <a:avLst/>
          </a:prstGeom>
        </p:spPr>
        <p:txBody>
          <a:bodyPr/>
          <a:lstStyle>
            <a:lvl1pPr marL="0" indent="0">
              <a:buNone/>
              <a:defRPr sz="800">
                <a:noFill/>
              </a:defRPr>
            </a:lvl1pPr>
          </a:lstStyle>
          <a:p>
            <a:endParaRPr lang="en-US"/>
          </a:p>
        </p:txBody>
      </p:sp>
      <p:sp>
        <p:nvSpPr>
          <p:cNvPr id="9" name="Picture Placeholder 7"/>
          <p:cNvSpPr>
            <a:spLocks noGrp="1"/>
          </p:cNvSpPr>
          <p:nvPr>
            <p:ph type="pic" sz="quarter" idx="13"/>
          </p:nvPr>
        </p:nvSpPr>
        <p:spPr>
          <a:xfrm>
            <a:off x="3370800" y="1678733"/>
            <a:ext cx="2725200" cy="2499567"/>
          </a:xfrm>
          <a:prstGeom prst="rect">
            <a:avLst/>
          </a:prstGeom>
        </p:spPr>
        <p:txBody>
          <a:bodyPr/>
          <a:lstStyle>
            <a:lvl1pPr marL="0" indent="0">
              <a:buNone/>
              <a:defRPr sz="800">
                <a:noFill/>
              </a:defRPr>
            </a:lvl1pPr>
          </a:lstStyle>
          <a:p>
            <a:endParaRPr lang="en-US"/>
          </a:p>
        </p:txBody>
      </p:sp>
      <p:sp>
        <p:nvSpPr>
          <p:cNvPr id="10" name="Picture Placeholder 7"/>
          <p:cNvSpPr>
            <a:spLocks noGrp="1"/>
          </p:cNvSpPr>
          <p:nvPr>
            <p:ph type="pic" sz="quarter" idx="14"/>
          </p:nvPr>
        </p:nvSpPr>
        <p:spPr>
          <a:xfrm>
            <a:off x="8821200" y="1678733"/>
            <a:ext cx="2725200" cy="2499567"/>
          </a:xfrm>
          <a:prstGeom prst="rect">
            <a:avLst/>
          </a:prstGeom>
        </p:spPr>
        <p:txBody>
          <a:bodyPr/>
          <a:lstStyle>
            <a:lvl1pPr marL="0" indent="0">
              <a:buNone/>
              <a:defRPr sz="800">
                <a:noFill/>
              </a:defRPr>
            </a:lvl1pPr>
          </a:lstStyle>
          <a:p>
            <a:endParaRPr lang="en-US"/>
          </a:p>
        </p:txBody>
      </p:sp>
      <p:sp>
        <p:nvSpPr>
          <p:cNvPr id="11" name="Picture Placeholder 7"/>
          <p:cNvSpPr>
            <a:spLocks noGrp="1"/>
          </p:cNvSpPr>
          <p:nvPr>
            <p:ph type="pic" sz="quarter" idx="15"/>
          </p:nvPr>
        </p:nvSpPr>
        <p:spPr>
          <a:xfrm>
            <a:off x="6096000" y="1678733"/>
            <a:ext cx="2725200" cy="2499567"/>
          </a:xfrm>
          <a:prstGeom prst="rect">
            <a:avLst/>
          </a:prstGeom>
        </p:spPr>
        <p:txBody>
          <a:bodyPr/>
          <a:lstStyle>
            <a:lvl1pPr marL="0" indent="0">
              <a:buNone/>
              <a:defRPr sz="800">
                <a:noFill/>
              </a:defRPr>
            </a:lvl1pPr>
          </a:lstStyle>
          <a:p>
            <a:endParaRPr lang="en-US"/>
          </a:p>
        </p:txBody>
      </p:sp>
      <p:sp>
        <p:nvSpPr>
          <p:cNvPr id="12" name="Subtitle"/>
          <p:cNvSpPr>
            <a:spLocks noGrp="1"/>
          </p:cNvSpPr>
          <p:nvPr>
            <p:ph type="body" sz="quarter" idx="17" hasCustomPrompt="1"/>
          </p:nvPr>
        </p:nvSpPr>
        <p:spPr>
          <a:xfrm>
            <a:off x="640671" y="1050597"/>
            <a:ext cx="11001375" cy="344390"/>
          </a:xfrm>
          <a:prstGeom prst="rect">
            <a:avLst/>
          </a:prstGeom>
        </p:spPr>
        <p:txBody>
          <a:bodyPr>
            <a:spAutoFit/>
          </a:bodyPr>
          <a:lstStyle>
            <a:lvl1pPr marL="0" indent="0">
              <a:buNone/>
              <a:defRPr sz="1400"/>
            </a:lvl1pPr>
          </a:lstStyle>
          <a:p>
            <a:pPr lvl="0"/>
            <a:r>
              <a:rPr lang="en-US"/>
              <a:t>Subtitle goes here</a:t>
            </a:r>
          </a:p>
        </p:txBody>
      </p:sp>
      <p:sp>
        <p:nvSpPr>
          <p:cNvPr id="18" name="Slide Number Placeholder 3">
            <a:extLst>
              <a:ext uri="{FF2B5EF4-FFF2-40B4-BE49-F238E27FC236}">
                <a16:creationId xmlns:a16="http://schemas.microsoft.com/office/drawing/2014/main" id="{B5B3A961-FA1D-134C-8665-F6D5ABDC250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5" name="Text Placeholder 4">
            <a:extLst>
              <a:ext uri="{FF2B5EF4-FFF2-40B4-BE49-F238E27FC236}">
                <a16:creationId xmlns:a16="http://schemas.microsoft.com/office/drawing/2014/main" id="{C5285DE6-8A5B-AB48-BA8E-E9F2505AC63B}"/>
              </a:ext>
            </a:extLst>
          </p:cNvPr>
          <p:cNvSpPr>
            <a:spLocks noGrp="1"/>
          </p:cNvSpPr>
          <p:nvPr>
            <p:ph type="body" sz="quarter" idx="18"/>
          </p:nvPr>
        </p:nvSpPr>
        <p:spPr>
          <a:xfrm>
            <a:off x="626965" y="4401403"/>
            <a:ext cx="2624235" cy="1489559"/>
          </a:xfrm>
          <a:prstGeom prst="rect">
            <a:avLst/>
          </a:prstGeom>
        </p:spPr>
        <p:txBody>
          <a:bodyPr>
            <a:noAutofit/>
          </a:bodyPr>
          <a:lstStyle>
            <a:lvl1pPr>
              <a:defRPr sz="1200"/>
            </a:lvl1pPr>
            <a:lvl2pPr marL="495300" indent="-228600">
              <a:buFont typeface="Arial" panose="020B0604020202020204" pitchFamily="34" charset="0"/>
              <a:buChar char="•"/>
              <a:defRPr sz="120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Master text styles</a:t>
            </a:r>
          </a:p>
        </p:txBody>
      </p:sp>
      <p:sp>
        <p:nvSpPr>
          <p:cNvPr id="19" name="Text Placeholder 4">
            <a:extLst>
              <a:ext uri="{FF2B5EF4-FFF2-40B4-BE49-F238E27FC236}">
                <a16:creationId xmlns:a16="http://schemas.microsoft.com/office/drawing/2014/main" id="{4970C509-4C7E-434C-B969-1665BA5B9D8B}"/>
              </a:ext>
            </a:extLst>
          </p:cNvPr>
          <p:cNvSpPr>
            <a:spLocks noGrp="1"/>
          </p:cNvSpPr>
          <p:nvPr>
            <p:ph type="body" sz="quarter" idx="19"/>
          </p:nvPr>
        </p:nvSpPr>
        <p:spPr>
          <a:xfrm>
            <a:off x="3387098" y="4401403"/>
            <a:ext cx="2624235" cy="1489559"/>
          </a:xfrm>
          <a:prstGeom prst="rect">
            <a:avLst/>
          </a:prstGeom>
        </p:spPr>
        <p:txBody>
          <a:bodyPr>
            <a:noAutofit/>
          </a:bodyPr>
          <a:lstStyle>
            <a:lvl1pPr>
              <a:defRPr sz="1200"/>
            </a:lvl1pPr>
            <a:lvl2pPr marL="495300" indent="-228600">
              <a:buFont typeface="Arial" panose="020B0604020202020204" pitchFamily="34" charset="0"/>
              <a:buChar char="•"/>
              <a:defRPr sz="120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Master text styles</a:t>
            </a:r>
          </a:p>
        </p:txBody>
      </p:sp>
      <p:sp>
        <p:nvSpPr>
          <p:cNvPr id="20" name="Text Placeholder 4">
            <a:extLst>
              <a:ext uri="{FF2B5EF4-FFF2-40B4-BE49-F238E27FC236}">
                <a16:creationId xmlns:a16="http://schemas.microsoft.com/office/drawing/2014/main" id="{54FE98B1-2C58-624F-936E-7BCB628839D5}"/>
              </a:ext>
            </a:extLst>
          </p:cNvPr>
          <p:cNvSpPr>
            <a:spLocks noGrp="1"/>
          </p:cNvSpPr>
          <p:nvPr>
            <p:ph type="body" sz="quarter" idx="20"/>
          </p:nvPr>
        </p:nvSpPr>
        <p:spPr>
          <a:xfrm>
            <a:off x="6147231" y="4401403"/>
            <a:ext cx="2624235" cy="1489559"/>
          </a:xfrm>
          <a:prstGeom prst="rect">
            <a:avLst/>
          </a:prstGeom>
        </p:spPr>
        <p:txBody>
          <a:bodyPr>
            <a:noAutofit/>
          </a:bodyPr>
          <a:lstStyle>
            <a:lvl1pPr>
              <a:defRPr sz="1200"/>
            </a:lvl1pPr>
            <a:lvl2pPr marL="495300" indent="-228600">
              <a:buFont typeface="Arial" panose="020B0604020202020204" pitchFamily="34" charset="0"/>
              <a:buChar char="•"/>
              <a:defRPr sz="120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Master text styles</a:t>
            </a:r>
          </a:p>
        </p:txBody>
      </p:sp>
      <p:sp>
        <p:nvSpPr>
          <p:cNvPr id="21" name="Text Placeholder 4">
            <a:extLst>
              <a:ext uri="{FF2B5EF4-FFF2-40B4-BE49-F238E27FC236}">
                <a16:creationId xmlns:a16="http://schemas.microsoft.com/office/drawing/2014/main" id="{6298BD6B-4130-1445-B141-A18503EBCBE1}"/>
              </a:ext>
            </a:extLst>
          </p:cNvPr>
          <p:cNvSpPr>
            <a:spLocks noGrp="1"/>
          </p:cNvSpPr>
          <p:nvPr>
            <p:ph type="body" sz="quarter" idx="21"/>
          </p:nvPr>
        </p:nvSpPr>
        <p:spPr>
          <a:xfrm>
            <a:off x="8907365" y="4401403"/>
            <a:ext cx="2624235" cy="1489559"/>
          </a:xfrm>
          <a:prstGeom prst="rect">
            <a:avLst/>
          </a:prstGeom>
        </p:spPr>
        <p:txBody>
          <a:bodyPr>
            <a:noAutofit/>
          </a:bodyPr>
          <a:lstStyle>
            <a:lvl1pPr>
              <a:defRPr sz="1200"/>
            </a:lvl1pPr>
            <a:lvl2pPr marL="495300" indent="-228600">
              <a:buFont typeface="Arial" panose="020B0604020202020204" pitchFamily="34" charset="0"/>
              <a:buChar char="•"/>
              <a:defRPr sz="120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Master text styles</a:t>
            </a:r>
          </a:p>
        </p:txBody>
      </p:sp>
      <p:pic>
        <p:nvPicPr>
          <p:cNvPr id="17" name="Picture 16">
            <a:extLst>
              <a:ext uri="{FF2B5EF4-FFF2-40B4-BE49-F238E27FC236}">
                <a16:creationId xmlns:a16="http://schemas.microsoft.com/office/drawing/2014/main" id="{ABE87934-C00E-4042-A1F5-BCA111736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23" name="Footer Placeholder 22">
            <a:extLst>
              <a:ext uri="{FF2B5EF4-FFF2-40B4-BE49-F238E27FC236}">
                <a16:creationId xmlns:a16="http://schemas.microsoft.com/office/drawing/2014/main" id="{1516FA4C-FAA3-F444-A7AC-43A0F925FDC7}"/>
              </a:ext>
            </a:extLst>
          </p:cNvPr>
          <p:cNvSpPr>
            <a:spLocks noGrp="1"/>
          </p:cNvSpPr>
          <p:nvPr>
            <p:ph type="ftr" sz="quarter" idx="22"/>
          </p:nvPr>
        </p:nvSpPr>
        <p:spPr/>
        <p:txBody>
          <a:bodyPr/>
          <a:lstStyle/>
          <a:p>
            <a:r>
              <a:rPr lang="en-US"/>
              <a:t>Confidential</a:t>
            </a:r>
          </a:p>
        </p:txBody>
      </p:sp>
    </p:spTree>
    <p:extLst>
      <p:ext uri="{BB962C8B-B14F-4D97-AF65-F5344CB8AC3E}">
        <p14:creationId xmlns:p14="http://schemas.microsoft.com/office/powerpoint/2010/main" val="960316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s with descriptions 8">
    <p:spTree>
      <p:nvGrpSpPr>
        <p:cNvPr id="1" name=""/>
        <p:cNvGrpSpPr/>
        <p:nvPr/>
      </p:nvGrpSpPr>
      <p:grpSpPr>
        <a:xfrm>
          <a:off x="0" y="0"/>
          <a:ext cx="0" cy="0"/>
          <a:chOff x="0" y="0"/>
          <a:chExt cx="0" cy="0"/>
        </a:xfrm>
      </p:grpSpPr>
      <p:sp>
        <p:nvSpPr>
          <p:cNvPr id="20" name="Text Placeholder 5"/>
          <p:cNvSpPr>
            <a:spLocks noGrp="1"/>
          </p:cNvSpPr>
          <p:nvPr>
            <p:ph type="body" sz="quarter" idx="11"/>
          </p:nvPr>
        </p:nvSpPr>
        <p:spPr>
          <a:xfrm>
            <a:off x="0" y="0"/>
            <a:ext cx="12192000" cy="2601913"/>
          </a:xfrm>
          <a:prstGeom prst="rect">
            <a:avLst/>
          </a:prstGeom>
          <a:solidFill>
            <a:schemeClr val="bg1"/>
          </a:solidFill>
          <a:ln w="0">
            <a:solidFill>
              <a:schemeClr val="bg1">
                <a:alpha val="0"/>
              </a:schemeClr>
            </a:solidFill>
          </a:ln>
        </p:spPr>
        <p:txBody>
          <a:bodyPr/>
          <a:lstStyle>
            <a:lvl1pPr marL="0" indent="0">
              <a:buNone/>
              <a:defRPr sz="800">
                <a:noFill/>
              </a:defRPr>
            </a:lvl1pPr>
          </a:lstStyle>
          <a:p>
            <a:pPr lvl="0"/>
            <a:endParaRPr lang="en-US"/>
          </a:p>
        </p:txBody>
      </p:sp>
      <p:sp>
        <p:nvSpPr>
          <p:cNvPr id="2" name="Title 1"/>
          <p:cNvSpPr>
            <a:spLocks noGrp="1"/>
          </p:cNvSpPr>
          <p:nvPr>
            <p:ph type="title"/>
          </p:nvPr>
        </p:nvSpPr>
        <p:spPr/>
        <p:txBody>
          <a:bodyPr/>
          <a:lstStyle/>
          <a:p>
            <a:r>
              <a:rPr lang="en-US"/>
              <a:t>Click to edit Master title style</a:t>
            </a:r>
          </a:p>
        </p:txBody>
      </p:sp>
      <p:sp>
        <p:nvSpPr>
          <p:cNvPr id="5" name="Picture Placeholder 7"/>
          <p:cNvSpPr>
            <a:spLocks noGrp="1"/>
          </p:cNvSpPr>
          <p:nvPr>
            <p:ph type="pic" sz="quarter" idx="12"/>
          </p:nvPr>
        </p:nvSpPr>
        <p:spPr>
          <a:xfrm>
            <a:off x="859631" y="1683496"/>
            <a:ext cx="2128838" cy="1307355"/>
          </a:xfrm>
          <a:prstGeom prst="rect">
            <a:avLst/>
          </a:prstGeom>
        </p:spPr>
        <p:txBody>
          <a:bodyPr/>
          <a:lstStyle>
            <a:lvl1pPr marL="0" indent="0">
              <a:buNone/>
              <a:defRPr sz="800">
                <a:noFill/>
              </a:defRPr>
            </a:lvl1pPr>
          </a:lstStyle>
          <a:p>
            <a:endParaRPr lang="en-US"/>
          </a:p>
        </p:txBody>
      </p:sp>
      <p:sp>
        <p:nvSpPr>
          <p:cNvPr id="13" name="Picture Placeholder 7"/>
          <p:cNvSpPr>
            <a:spLocks noGrp="1"/>
          </p:cNvSpPr>
          <p:nvPr>
            <p:ph type="pic" sz="quarter" idx="13"/>
          </p:nvPr>
        </p:nvSpPr>
        <p:spPr>
          <a:xfrm>
            <a:off x="3715543" y="1683496"/>
            <a:ext cx="2128838" cy="1307355"/>
          </a:xfrm>
          <a:prstGeom prst="rect">
            <a:avLst/>
          </a:prstGeom>
        </p:spPr>
        <p:txBody>
          <a:bodyPr/>
          <a:lstStyle>
            <a:lvl1pPr marL="0" indent="0">
              <a:buNone/>
              <a:defRPr sz="800">
                <a:noFill/>
              </a:defRPr>
            </a:lvl1pPr>
          </a:lstStyle>
          <a:p>
            <a:endParaRPr lang="en-US"/>
          </a:p>
        </p:txBody>
      </p:sp>
      <p:sp>
        <p:nvSpPr>
          <p:cNvPr id="14" name="Picture Placeholder 7"/>
          <p:cNvSpPr>
            <a:spLocks noGrp="1"/>
          </p:cNvSpPr>
          <p:nvPr>
            <p:ph type="pic" sz="quarter" idx="14"/>
          </p:nvPr>
        </p:nvSpPr>
        <p:spPr>
          <a:xfrm>
            <a:off x="6571455" y="1683496"/>
            <a:ext cx="2128838" cy="1307355"/>
          </a:xfrm>
          <a:prstGeom prst="rect">
            <a:avLst/>
          </a:prstGeom>
        </p:spPr>
        <p:txBody>
          <a:bodyPr/>
          <a:lstStyle>
            <a:lvl1pPr marL="0" indent="0">
              <a:buNone/>
              <a:defRPr sz="800">
                <a:noFill/>
              </a:defRPr>
            </a:lvl1pPr>
          </a:lstStyle>
          <a:p>
            <a:endParaRPr lang="en-US"/>
          </a:p>
        </p:txBody>
      </p:sp>
      <p:sp>
        <p:nvSpPr>
          <p:cNvPr id="15" name="Picture Placeholder 7"/>
          <p:cNvSpPr>
            <a:spLocks noGrp="1"/>
          </p:cNvSpPr>
          <p:nvPr>
            <p:ph type="pic" sz="quarter" idx="15"/>
          </p:nvPr>
        </p:nvSpPr>
        <p:spPr>
          <a:xfrm>
            <a:off x="9427368" y="1683496"/>
            <a:ext cx="2128838" cy="1307355"/>
          </a:xfrm>
          <a:prstGeom prst="rect">
            <a:avLst/>
          </a:prstGeom>
        </p:spPr>
        <p:txBody>
          <a:bodyPr/>
          <a:lstStyle>
            <a:lvl1pPr marL="0" indent="0">
              <a:buNone/>
              <a:defRPr sz="800">
                <a:noFill/>
              </a:defRPr>
            </a:lvl1pPr>
          </a:lstStyle>
          <a:p>
            <a:endParaRPr lang="en-US"/>
          </a:p>
        </p:txBody>
      </p:sp>
      <p:sp>
        <p:nvSpPr>
          <p:cNvPr id="16" name="Picture Placeholder 7"/>
          <p:cNvSpPr>
            <a:spLocks noGrp="1"/>
          </p:cNvSpPr>
          <p:nvPr>
            <p:ph type="pic" sz="quarter" idx="16"/>
          </p:nvPr>
        </p:nvSpPr>
        <p:spPr>
          <a:xfrm>
            <a:off x="859631" y="4060424"/>
            <a:ext cx="2128838" cy="1307355"/>
          </a:xfrm>
          <a:prstGeom prst="rect">
            <a:avLst/>
          </a:prstGeom>
        </p:spPr>
        <p:txBody>
          <a:bodyPr/>
          <a:lstStyle>
            <a:lvl1pPr marL="0" indent="0">
              <a:buNone/>
              <a:defRPr sz="800">
                <a:noFill/>
              </a:defRPr>
            </a:lvl1pPr>
          </a:lstStyle>
          <a:p>
            <a:endParaRPr lang="en-US"/>
          </a:p>
        </p:txBody>
      </p:sp>
      <p:sp>
        <p:nvSpPr>
          <p:cNvPr id="17" name="Picture Placeholder 7"/>
          <p:cNvSpPr>
            <a:spLocks noGrp="1"/>
          </p:cNvSpPr>
          <p:nvPr>
            <p:ph type="pic" sz="quarter" idx="17"/>
          </p:nvPr>
        </p:nvSpPr>
        <p:spPr>
          <a:xfrm>
            <a:off x="3715543" y="4060424"/>
            <a:ext cx="2128838" cy="1307355"/>
          </a:xfrm>
          <a:prstGeom prst="rect">
            <a:avLst/>
          </a:prstGeom>
        </p:spPr>
        <p:txBody>
          <a:bodyPr/>
          <a:lstStyle>
            <a:lvl1pPr marL="0" indent="0">
              <a:buNone/>
              <a:defRPr sz="800">
                <a:noFill/>
              </a:defRPr>
            </a:lvl1pPr>
          </a:lstStyle>
          <a:p>
            <a:endParaRPr lang="en-US"/>
          </a:p>
        </p:txBody>
      </p:sp>
      <p:sp>
        <p:nvSpPr>
          <p:cNvPr id="18" name="Picture Placeholder 7"/>
          <p:cNvSpPr>
            <a:spLocks noGrp="1"/>
          </p:cNvSpPr>
          <p:nvPr>
            <p:ph type="pic" sz="quarter" idx="18"/>
          </p:nvPr>
        </p:nvSpPr>
        <p:spPr>
          <a:xfrm>
            <a:off x="6571455" y="4060424"/>
            <a:ext cx="2128838" cy="1307355"/>
          </a:xfrm>
          <a:prstGeom prst="rect">
            <a:avLst/>
          </a:prstGeom>
        </p:spPr>
        <p:txBody>
          <a:bodyPr/>
          <a:lstStyle>
            <a:lvl1pPr marL="0" indent="0">
              <a:buNone/>
              <a:defRPr sz="800">
                <a:noFill/>
              </a:defRPr>
            </a:lvl1pPr>
          </a:lstStyle>
          <a:p>
            <a:endParaRPr lang="en-US"/>
          </a:p>
        </p:txBody>
      </p:sp>
      <p:sp>
        <p:nvSpPr>
          <p:cNvPr id="19" name="Picture Placeholder 7"/>
          <p:cNvSpPr>
            <a:spLocks noGrp="1"/>
          </p:cNvSpPr>
          <p:nvPr>
            <p:ph type="pic" sz="quarter" idx="19"/>
          </p:nvPr>
        </p:nvSpPr>
        <p:spPr>
          <a:xfrm>
            <a:off x="9427368" y="4060424"/>
            <a:ext cx="2128838" cy="1307355"/>
          </a:xfrm>
          <a:prstGeom prst="rect">
            <a:avLst/>
          </a:prstGeom>
        </p:spPr>
        <p:txBody>
          <a:bodyPr/>
          <a:lstStyle>
            <a:lvl1pPr marL="0" indent="0">
              <a:buNone/>
              <a:defRPr sz="800">
                <a:noFill/>
              </a:defRPr>
            </a:lvl1pPr>
          </a:lstStyle>
          <a:p>
            <a:endParaRPr lang="en-US"/>
          </a:p>
        </p:txBody>
      </p:sp>
      <p:sp>
        <p:nvSpPr>
          <p:cNvPr id="21" name="Subtitle"/>
          <p:cNvSpPr>
            <a:spLocks noGrp="1"/>
          </p:cNvSpPr>
          <p:nvPr>
            <p:ph type="body" sz="quarter" idx="21" hasCustomPrompt="1"/>
          </p:nvPr>
        </p:nvSpPr>
        <p:spPr>
          <a:xfrm>
            <a:off x="647700" y="1058009"/>
            <a:ext cx="11001375" cy="344390"/>
          </a:xfrm>
          <a:prstGeom prst="rect">
            <a:avLst/>
          </a:prstGeom>
        </p:spPr>
        <p:txBody>
          <a:bodyPr>
            <a:spAutoFit/>
          </a:bodyPr>
          <a:lstStyle>
            <a:lvl1pPr marL="0" indent="0">
              <a:buNone/>
              <a:defRPr sz="1400"/>
            </a:lvl1pPr>
          </a:lstStyle>
          <a:p>
            <a:pPr lvl="0"/>
            <a:r>
              <a:rPr lang="en-US"/>
              <a:t>Subtitle goes here</a:t>
            </a:r>
          </a:p>
        </p:txBody>
      </p:sp>
      <p:sp>
        <p:nvSpPr>
          <p:cNvPr id="25" name="Slide Number Placeholder 3">
            <a:extLst>
              <a:ext uri="{FF2B5EF4-FFF2-40B4-BE49-F238E27FC236}">
                <a16:creationId xmlns:a16="http://schemas.microsoft.com/office/drawing/2014/main" id="{821CD759-21ED-0A4D-B489-CF20490C9458}"/>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4" name="Text Placeholder 3">
            <a:extLst>
              <a:ext uri="{FF2B5EF4-FFF2-40B4-BE49-F238E27FC236}">
                <a16:creationId xmlns:a16="http://schemas.microsoft.com/office/drawing/2014/main" id="{D0705A59-6E24-C54F-8D97-794630EDAD24}"/>
              </a:ext>
            </a:extLst>
          </p:cNvPr>
          <p:cNvSpPr>
            <a:spLocks noGrp="1"/>
          </p:cNvSpPr>
          <p:nvPr>
            <p:ph type="body" sz="quarter" idx="22"/>
          </p:nvPr>
        </p:nvSpPr>
        <p:spPr>
          <a:xfrm>
            <a:off x="858044" y="311737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26" name="Text Placeholder 3">
            <a:extLst>
              <a:ext uri="{FF2B5EF4-FFF2-40B4-BE49-F238E27FC236}">
                <a16:creationId xmlns:a16="http://schemas.microsoft.com/office/drawing/2014/main" id="{D27401F8-BA8A-2149-8C5F-09B3CDFA3CC0}"/>
              </a:ext>
            </a:extLst>
          </p:cNvPr>
          <p:cNvSpPr>
            <a:spLocks noGrp="1"/>
          </p:cNvSpPr>
          <p:nvPr>
            <p:ph type="body" sz="quarter" idx="23"/>
          </p:nvPr>
        </p:nvSpPr>
        <p:spPr>
          <a:xfrm>
            <a:off x="3713004" y="311737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27" name="Text Placeholder 3">
            <a:extLst>
              <a:ext uri="{FF2B5EF4-FFF2-40B4-BE49-F238E27FC236}">
                <a16:creationId xmlns:a16="http://schemas.microsoft.com/office/drawing/2014/main" id="{FE1D4E91-8B53-1A45-A5B0-3C307F76E301}"/>
              </a:ext>
            </a:extLst>
          </p:cNvPr>
          <p:cNvSpPr>
            <a:spLocks noGrp="1"/>
          </p:cNvSpPr>
          <p:nvPr>
            <p:ph type="body" sz="quarter" idx="24"/>
          </p:nvPr>
        </p:nvSpPr>
        <p:spPr>
          <a:xfrm>
            <a:off x="6578124" y="311737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28" name="Text Placeholder 3">
            <a:extLst>
              <a:ext uri="{FF2B5EF4-FFF2-40B4-BE49-F238E27FC236}">
                <a16:creationId xmlns:a16="http://schemas.microsoft.com/office/drawing/2014/main" id="{7ECDF92B-6E3C-7948-9A91-C36C80D2E890}"/>
              </a:ext>
            </a:extLst>
          </p:cNvPr>
          <p:cNvSpPr>
            <a:spLocks noGrp="1"/>
          </p:cNvSpPr>
          <p:nvPr>
            <p:ph type="body" sz="quarter" idx="25"/>
          </p:nvPr>
        </p:nvSpPr>
        <p:spPr>
          <a:xfrm>
            <a:off x="9433084" y="311737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29" name="Text Placeholder 3">
            <a:extLst>
              <a:ext uri="{FF2B5EF4-FFF2-40B4-BE49-F238E27FC236}">
                <a16:creationId xmlns:a16="http://schemas.microsoft.com/office/drawing/2014/main" id="{E311BE2F-FB89-8C42-A13A-81BDA6B35596}"/>
              </a:ext>
            </a:extLst>
          </p:cNvPr>
          <p:cNvSpPr>
            <a:spLocks noGrp="1"/>
          </p:cNvSpPr>
          <p:nvPr>
            <p:ph type="body" sz="quarter" idx="26"/>
          </p:nvPr>
        </p:nvSpPr>
        <p:spPr>
          <a:xfrm>
            <a:off x="858044" y="552529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30" name="Text Placeholder 3">
            <a:extLst>
              <a:ext uri="{FF2B5EF4-FFF2-40B4-BE49-F238E27FC236}">
                <a16:creationId xmlns:a16="http://schemas.microsoft.com/office/drawing/2014/main" id="{02B23916-E125-1444-818D-3219F47FD68B}"/>
              </a:ext>
            </a:extLst>
          </p:cNvPr>
          <p:cNvSpPr>
            <a:spLocks noGrp="1"/>
          </p:cNvSpPr>
          <p:nvPr>
            <p:ph type="body" sz="quarter" idx="27"/>
          </p:nvPr>
        </p:nvSpPr>
        <p:spPr>
          <a:xfrm>
            <a:off x="3713004" y="552529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31" name="Text Placeholder 3">
            <a:extLst>
              <a:ext uri="{FF2B5EF4-FFF2-40B4-BE49-F238E27FC236}">
                <a16:creationId xmlns:a16="http://schemas.microsoft.com/office/drawing/2014/main" id="{39EA2ADC-7929-CC42-B584-650A329E57E4}"/>
              </a:ext>
            </a:extLst>
          </p:cNvPr>
          <p:cNvSpPr>
            <a:spLocks noGrp="1"/>
          </p:cNvSpPr>
          <p:nvPr>
            <p:ph type="body" sz="quarter" idx="28"/>
          </p:nvPr>
        </p:nvSpPr>
        <p:spPr>
          <a:xfrm>
            <a:off x="6578124" y="552529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32" name="Text Placeholder 3">
            <a:extLst>
              <a:ext uri="{FF2B5EF4-FFF2-40B4-BE49-F238E27FC236}">
                <a16:creationId xmlns:a16="http://schemas.microsoft.com/office/drawing/2014/main" id="{A13674E6-FE00-B242-9539-C4D4489664F9}"/>
              </a:ext>
            </a:extLst>
          </p:cNvPr>
          <p:cNvSpPr>
            <a:spLocks noGrp="1"/>
          </p:cNvSpPr>
          <p:nvPr>
            <p:ph type="body" sz="quarter" idx="29"/>
          </p:nvPr>
        </p:nvSpPr>
        <p:spPr>
          <a:xfrm>
            <a:off x="9433084" y="5525295"/>
            <a:ext cx="2130425" cy="749775"/>
          </a:xfrm>
          <a:prstGeom prst="rect">
            <a:avLst/>
          </a:prstGeom>
        </p:spPr>
        <p:txBody>
          <a:bodyPr>
            <a:noAutofit/>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pic>
        <p:nvPicPr>
          <p:cNvPr id="24" name="Picture 23">
            <a:extLst>
              <a:ext uri="{FF2B5EF4-FFF2-40B4-BE49-F238E27FC236}">
                <a16:creationId xmlns:a16="http://schemas.microsoft.com/office/drawing/2014/main" id="{521DDD21-DF22-AF47-9586-7A9C414B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10" name="Footer Placeholder 9">
            <a:extLst>
              <a:ext uri="{FF2B5EF4-FFF2-40B4-BE49-F238E27FC236}">
                <a16:creationId xmlns:a16="http://schemas.microsoft.com/office/drawing/2014/main" id="{9B3C73BC-E0D2-3940-A154-15663B434E9E}"/>
              </a:ext>
            </a:extLst>
          </p:cNvPr>
          <p:cNvSpPr>
            <a:spLocks noGrp="1"/>
          </p:cNvSpPr>
          <p:nvPr>
            <p:ph type="ftr" sz="quarter" idx="30"/>
          </p:nvPr>
        </p:nvSpPr>
        <p:spPr/>
        <p:txBody>
          <a:bodyPr/>
          <a:lstStyle/>
          <a:p>
            <a:r>
              <a:rPr lang="en-US"/>
              <a:t>Confidential</a:t>
            </a:r>
          </a:p>
        </p:txBody>
      </p:sp>
    </p:spTree>
    <p:extLst>
      <p:ext uri="{BB962C8B-B14F-4D97-AF65-F5344CB8AC3E}">
        <p14:creationId xmlns:p14="http://schemas.microsoft.com/office/powerpoint/2010/main" val="3010691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s with descriptions 3">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0" y="0"/>
            <a:ext cx="12192000" cy="2601913"/>
          </a:xfrm>
          <a:prstGeom prst="rect">
            <a:avLst/>
          </a:prstGeom>
          <a:solidFill>
            <a:schemeClr val="bg1"/>
          </a:solidFill>
          <a:ln w="0">
            <a:solidFill>
              <a:schemeClr val="bg1">
                <a:alpha val="0"/>
              </a:schemeClr>
            </a:solidFill>
          </a:ln>
        </p:spPr>
        <p:txBody>
          <a:bodyPr/>
          <a:lstStyle>
            <a:lvl1pPr marL="0" indent="0">
              <a:buNone/>
              <a:defRPr sz="800">
                <a:noFill/>
              </a:defRPr>
            </a:lvl1pPr>
          </a:lstStyle>
          <a:p>
            <a:pPr lvl="0"/>
            <a:endParaRPr lang="en-US"/>
          </a:p>
        </p:txBody>
      </p:sp>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2"/>
          </p:nvPr>
        </p:nvSpPr>
        <p:spPr>
          <a:xfrm>
            <a:off x="645600" y="1678732"/>
            <a:ext cx="3283462" cy="2499567"/>
          </a:xfrm>
          <a:prstGeom prst="rect">
            <a:avLst/>
          </a:prstGeom>
        </p:spPr>
        <p:txBody>
          <a:bodyPr/>
          <a:lstStyle>
            <a:lvl1pPr marL="0" indent="0">
              <a:buNone/>
              <a:defRPr sz="800">
                <a:noFill/>
              </a:defRPr>
            </a:lvl1pPr>
          </a:lstStyle>
          <a:p>
            <a:endParaRPr lang="en-US"/>
          </a:p>
        </p:txBody>
      </p:sp>
      <p:sp>
        <p:nvSpPr>
          <p:cNvPr id="15" name="Picture Placeholder 7"/>
          <p:cNvSpPr>
            <a:spLocks noGrp="1"/>
          </p:cNvSpPr>
          <p:nvPr>
            <p:ph type="pic" sz="quarter" idx="19"/>
          </p:nvPr>
        </p:nvSpPr>
        <p:spPr>
          <a:xfrm>
            <a:off x="4454268" y="1678732"/>
            <a:ext cx="3283462" cy="2499567"/>
          </a:xfrm>
          <a:prstGeom prst="rect">
            <a:avLst/>
          </a:prstGeom>
        </p:spPr>
        <p:txBody>
          <a:bodyPr/>
          <a:lstStyle>
            <a:lvl1pPr marL="0" indent="0">
              <a:buNone/>
              <a:defRPr sz="800">
                <a:noFill/>
              </a:defRPr>
            </a:lvl1pPr>
          </a:lstStyle>
          <a:p>
            <a:endParaRPr lang="en-US"/>
          </a:p>
        </p:txBody>
      </p:sp>
      <p:sp>
        <p:nvSpPr>
          <p:cNvPr id="16" name="Picture Placeholder 7"/>
          <p:cNvSpPr>
            <a:spLocks noGrp="1"/>
          </p:cNvSpPr>
          <p:nvPr>
            <p:ph type="pic" sz="quarter" idx="20"/>
          </p:nvPr>
        </p:nvSpPr>
        <p:spPr>
          <a:xfrm>
            <a:off x="8262936" y="1678732"/>
            <a:ext cx="3283462" cy="2499567"/>
          </a:xfrm>
          <a:prstGeom prst="rect">
            <a:avLst/>
          </a:prstGeom>
        </p:spPr>
        <p:txBody>
          <a:bodyPr/>
          <a:lstStyle>
            <a:lvl1pPr marL="0" indent="0">
              <a:buNone/>
              <a:defRPr sz="800">
                <a:noFill/>
              </a:defRPr>
            </a:lvl1pPr>
          </a:lstStyle>
          <a:p>
            <a:endParaRPr lang="en-US"/>
          </a:p>
        </p:txBody>
      </p:sp>
      <p:sp>
        <p:nvSpPr>
          <p:cNvPr id="9" name="Subtitle"/>
          <p:cNvSpPr>
            <a:spLocks noGrp="1"/>
          </p:cNvSpPr>
          <p:nvPr>
            <p:ph type="body" sz="quarter" idx="21" hasCustomPrompt="1"/>
          </p:nvPr>
        </p:nvSpPr>
        <p:spPr>
          <a:xfrm>
            <a:off x="647700" y="1056166"/>
            <a:ext cx="11001375" cy="344390"/>
          </a:xfrm>
          <a:prstGeom prst="rect">
            <a:avLst/>
          </a:prstGeom>
        </p:spPr>
        <p:txBody>
          <a:bodyPr>
            <a:spAutoFit/>
          </a:bodyPr>
          <a:lstStyle>
            <a:lvl1pPr marL="0" indent="0">
              <a:buNone/>
              <a:defRPr sz="1400"/>
            </a:lvl1pPr>
          </a:lstStyle>
          <a:p>
            <a:pPr lvl="0"/>
            <a:r>
              <a:rPr lang="en-US"/>
              <a:t>Subtitle goes here</a:t>
            </a:r>
          </a:p>
        </p:txBody>
      </p:sp>
      <p:sp>
        <p:nvSpPr>
          <p:cNvPr id="17" name="Slide Number Placeholder 3">
            <a:extLst>
              <a:ext uri="{FF2B5EF4-FFF2-40B4-BE49-F238E27FC236}">
                <a16:creationId xmlns:a16="http://schemas.microsoft.com/office/drawing/2014/main" id="{49E332A6-605C-8047-B21A-A8D592224400}"/>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4" name="Text Placeholder 3">
            <a:extLst>
              <a:ext uri="{FF2B5EF4-FFF2-40B4-BE49-F238E27FC236}">
                <a16:creationId xmlns:a16="http://schemas.microsoft.com/office/drawing/2014/main" id="{D8AF689C-8569-EF46-9377-C762FA1DBFA7}"/>
              </a:ext>
            </a:extLst>
          </p:cNvPr>
          <p:cNvSpPr>
            <a:spLocks noGrp="1"/>
          </p:cNvSpPr>
          <p:nvPr>
            <p:ph type="body" sz="quarter" idx="22"/>
          </p:nvPr>
        </p:nvSpPr>
        <p:spPr>
          <a:xfrm>
            <a:off x="646113" y="4398963"/>
            <a:ext cx="3282950" cy="1738312"/>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479C437D-4FAB-B241-817B-44F2DD9A15FD}"/>
              </a:ext>
            </a:extLst>
          </p:cNvPr>
          <p:cNvSpPr>
            <a:spLocks noGrp="1"/>
          </p:cNvSpPr>
          <p:nvPr>
            <p:ph type="body" sz="quarter" idx="23"/>
          </p:nvPr>
        </p:nvSpPr>
        <p:spPr>
          <a:xfrm>
            <a:off x="4476433" y="4398963"/>
            <a:ext cx="3282950" cy="1738312"/>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B4ACAD5-0ECD-3A41-863D-F356E0FAE77E}"/>
              </a:ext>
            </a:extLst>
          </p:cNvPr>
          <p:cNvSpPr>
            <a:spLocks noGrp="1"/>
          </p:cNvSpPr>
          <p:nvPr>
            <p:ph type="body" sz="quarter" idx="24"/>
          </p:nvPr>
        </p:nvSpPr>
        <p:spPr>
          <a:xfrm>
            <a:off x="8296593" y="4398963"/>
            <a:ext cx="3282950" cy="1738312"/>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5D4733FD-0D8E-AB40-9573-F5077D21A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20" name="Footer Placeholder 19">
            <a:extLst>
              <a:ext uri="{FF2B5EF4-FFF2-40B4-BE49-F238E27FC236}">
                <a16:creationId xmlns:a16="http://schemas.microsoft.com/office/drawing/2014/main" id="{9BE0098A-94E3-1F41-8EF7-FE9BBB71ED2C}"/>
              </a:ext>
            </a:extLst>
          </p:cNvPr>
          <p:cNvSpPr>
            <a:spLocks noGrp="1"/>
          </p:cNvSpPr>
          <p:nvPr>
            <p:ph type="ftr" sz="quarter" idx="25"/>
          </p:nvPr>
        </p:nvSpPr>
        <p:spPr/>
        <p:txBody>
          <a:bodyPr/>
          <a:lstStyle/>
          <a:p>
            <a:r>
              <a:rPr lang="en-US"/>
              <a:t>Confidential</a:t>
            </a:r>
          </a:p>
        </p:txBody>
      </p:sp>
    </p:spTree>
    <p:extLst>
      <p:ext uri="{BB962C8B-B14F-4D97-AF65-F5344CB8AC3E}">
        <p14:creationId xmlns:p14="http://schemas.microsoft.com/office/powerpoint/2010/main" val="337179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eadline Body Content">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D29B59DC-F368-D74A-82C3-F31E64742170}"/>
              </a:ext>
            </a:extLst>
          </p:cNvPr>
          <p:cNvSpPr>
            <a:spLocks noGrp="1"/>
          </p:cNvSpPr>
          <p:nvPr>
            <p:ph type="title"/>
          </p:nvPr>
        </p:nvSpPr>
        <p:spPr>
          <a:xfrm>
            <a:off x="647700" y="515462"/>
            <a:ext cx="11117083" cy="600164"/>
          </a:xfrm>
          <a:prstGeom prst="rect">
            <a:avLst/>
          </a:prstGeom>
        </p:spPr>
        <p:txBody>
          <a:bodyPr vert="horz" wrap="square" lIns="91440" tIns="45720" rIns="91440" bIns="45720" rtlCol="0" anchor="t" anchorCtr="0">
            <a:spAutoFit/>
          </a:bodyPr>
          <a:lstStyle/>
          <a:p>
            <a:r>
              <a:rPr lang="en-US"/>
              <a:t>Click to edit Master title style</a:t>
            </a:r>
          </a:p>
        </p:txBody>
      </p:sp>
      <p:sp>
        <p:nvSpPr>
          <p:cNvPr id="6" name="Footer Placeholder 5">
            <a:extLst>
              <a:ext uri="{FF2B5EF4-FFF2-40B4-BE49-F238E27FC236}">
                <a16:creationId xmlns:a16="http://schemas.microsoft.com/office/drawing/2014/main" id="{B1433F27-3BD8-5F43-B274-39C13DBBBB20}"/>
              </a:ext>
            </a:extLst>
          </p:cNvPr>
          <p:cNvSpPr>
            <a:spLocks noGrp="1"/>
          </p:cNvSpPr>
          <p:nvPr>
            <p:ph type="ftr" sz="quarter" idx="10"/>
          </p:nvPr>
        </p:nvSpPr>
        <p:spPr/>
        <p:txBody>
          <a:bodyPr/>
          <a:lstStyle/>
          <a:p>
            <a:r>
              <a:rPr lang="en-US"/>
              <a:t>Confidential</a:t>
            </a:r>
          </a:p>
        </p:txBody>
      </p:sp>
      <p:sp>
        <p:nvSpPr>
          <p:cNvPr id="10" name="Content Placeholder 9">
            <a:extLst>
              <a:ext uri="{FF2B5EF4-FFF2-40B4-BE49-F238E27FC236}">
                <a16:creationId xmlns:a16="http://schemas.microsoft.com/office/drawing/2014/main" id="{3ADCDB26-9E9B-A348-9DCF-C9DE3CDCDE30}"/>
              </a:ext>
            </a:extLst>
          </p:cNvPr>
          <p:cNvSpPr>
            <a:spLocks noGrp="1"/>
          </p:cNvSpPr>
          <p:nvPr>
            <p:ph sz="quarter" idx="11"/>
          </p:nvPr>
        </p:nvSpPr>
        <p:spPr>
          <a:xfrm>
            <a:off x="647700" y="1299377"/>
            <a:ext cx="11115675" cy="484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035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Subtitle 2 with body copy green">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0" y="0"/>
            <a:ext cx="12192000" cy="2601913"/>
          </a:xfrm>
          <a:prstGeom prst="rect">
            <a:avLst/>
          </a:prstGeom>
          <a:solidFill>
            <a:schemeClr val="bg1"/>
          </a:solidFill>
          <a:ln w="0">
            <a:solidFill>
              <a:schemeClr val="bg1">
                <a:alpha val="0"/>
              </a:schemeClr>
            </a:solidFill>
          </a:ln>
        </p:spPr>
        <p:txBody>
          <a:bodyPr/>
          <a:lstStyle>
            <a:lvl1pPr marL="0" indent="0">
              <a:buNone/>
              <a:defRPr sz="800">
                <a:noFill/>
              </a:defRPr>
            </a:lvl1pPr>
          </a:lstStyle>
          <a:p>
            <a:pPr lvl="0"/>
            <a:endParaRPr lang="en-US"/>
          </a:p>
        </p:txBody>
      </p:sp>
      <p:sp>
        <p:nvSpPr>
          <p:cNvPr id="2" name="Title 1"/>
          <p:cNvSpPr>
            <a:spLocks noGrp="1"/>
          </p:cNvSpPr>
          <p:nvPr>
            <p:ph type="title"/>
          </p:nvPr>
        </p:nvSpPr>
        <p:spPr/>
        <p:txBody>
          <a:bodyPr/>
          <a:lstStyle/>
          <a:p>
            <a:r>
              <a:rPr lang="en-US"/>
              <a:t>Click to edit Master title style</a:t>
            </a:r>
          </a:p>
        </p:txBody>
      </p:sp>
      <p:sp>
        <p:nvSpPr>
          <p:cNvPr id="7" name="Subtitle"/>
          <p:cNvSpPr>
            <a:spLocks noGrp="1"/>
          </p:cNvSpPr>
          <p:nvPr>
            <p:ph type="body" sz="quarter" idx="13" hasCustomPrompt="1"/>
          </p:nvPr>
        </p:nvSpPr>
        <p:spPr>
          <a:xfrm>
            <a:off x="652463" y="1030182"/>
            <a:ext cx="11001375" cy="387927"/>
          </a:xfrm>
          <a:prstGeom prst="rect">
            <a:avLst/>
          </a:prstGeom>
        </p:spPr>
        <p:txBody>
          <a:bodyPr>
            <a:spAutoFit/>
          </a:bodyPr>
          <a:lstStyle>
            <a:lvl1pPr marL="0" indent="0">
              <a:buNone/>
              <a:defRPr sz="1800">
                <a:solidFill>
                  <a:schemeClr val="accent2"/>
                </a:solidFill>
              </a:defRPr>
            </a:lvl1pPr>
          </a:lstStyle>
          <a:p>
            <a:pPr lvl="0"/>
            <a:r>
              <a:rPr lang="en-US"/>
              <a:t>Subtitle goes here</a:t>
            </a:r>
          </a:p>
        </p:txBody>
      </p:sp>
      <p:sp>
        <p:nvSpPr>
          <p:cNvPr id="14" name="Slide Number Placeholder 3">
            <a:extLst>
              <a:ext uri="{FF2B5EF4-FFF2-40B4-BE49-F238E27FC236}">
                <a16:creationId xmlns:a16="http://schemas.microsoft.com/office/drawing/2014/main" id="{7022BC13-1B01-734B-9A91-BF839F90C77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3" name="Picture 12">
            <a:extLst>
              <a:ext uri="{FF2B5EF4-FFF2-40B4-BE49-F238E27FC236}">
                <a16:creationId xmlns:a16="http://schemas.microsoft.com/office/drawing/2014/main" id="{76BDB31A-9CF7-B343-BD30-E2372BEC97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5" name="Text Placeholder 4">
            <a:extLst>
              <a:ext uri="{FF2B5EF4-FFF2-40B4-BE49-F238E27FC236}">
                <a16:creationId xmlns:a16="http://schemas.microsoft.com/office/drawing/2014/main" id="{4A1D0B20-D236-1E41-8535-DEA1F2C8E16D}"/>
              </a:ext>
            </a:extLst>
          </p:cNvPr>
          <p:cNvSpPr>
            <a:spLocks noGrp="1"/>
          </p:cNvSpPr>
          <p:nvPr>
            <p:ph type="body" sz="quarter" idx="15"/>
          </p:nvPr>
        </p:nvSpPr>
        <p:spPr>
          <a:xfrm>
            <a:off x="647700" y="1630346"/>
            <a:ext cx="11117263" cy="4470400"/>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EC845905-D9D4-E045-BF9A-53D57C100E56}"/>
              </a:ext>
            </a:extLst>
          </p:cNvPr>
          <p:cNvSpPr>
            <a:spLocks noGrp="1"/>
          </p:cNvSpPr>
          <p:nvPr>
            <p:ph type="ftr" sz="quarter" idx="16"/>
          </p:nvPr>
        </p:nvSpPr>
        <p:spPr/>
        <p:txBody>
          <a:bodyPr/>
          <a:lstStyle/>
          <a:p>
            <a:r>
              <a:rPr lang="en-US"/>
              <a:t>Confidential</a:t>
            </a:r>
          </a:p>
        </p:txBody>
      </p:sp>
    </p:spTree>
    <p:extLst>
      <p:ext uri="{BB962C8B-B14F-4D97-AF65-F5344CB8AC3E}">
        <p14:creationId xmlns:p14="http://schemas.microsoft.com/office/powerpoint/2010/main" val="2373502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1"/>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1"/>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1"/>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2"/>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7700" y="1077085"/>
            <a:ext cx="11001375" cy="344390"/>
          </a:xfrm>
          <a:prstGeom prst="rect">
            <a:avLst/>
          </a:prstGeom>
        </p:spPr>
        <p:txBody>
          <a:bodyPr>
            <a:spAutoFit/>
          </a:bodyPr>
          <a:lstStyle>
            <a:lvl1pPr marL="0" indent="0">
              <a:buNone/>
              <a:defRPr sz="1400"/>
            </a:lvl1pPr>
          </a:lstStyle>
          <a:p>
            <a:pPr lvl="0"/>
            <a:r>
              <a:rPr lang="en-US"/>
              <a:t>Subtitle goes here</a:t>
            </a:r>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9ECBF174-47A5-4247-A037-DD1B9DD8D1AF}"/>
              </a:ext>
            </a:extLst>
          </p:cNvPr>
          <p:cNvSpPr>
            <a:spLocks noGrp="1"/>
          </p:cNvSpPr>
          <p:nvPr>
            <p:ph type="ftr" sz="quarter" idx="22"/>
          </p:nvPr>
        </p:nvSpPr>
        <p:spPr>
          <a:xfrm>
            <a:off x="1007194" y="6546215"/>
            <a:ext cx="905690"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3778876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2"/>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7700" y="1059264"/>
            <a:ext cx="11001375" cy="344390"/>
          </a:xfrm>
          <a:prstGeom prst="rect">
            <a:avLst/>
          </a:prstGeom>
        </p:spPr>
        <p:txBody>
          <a:bodyPr>
            <a:spAutoFit/>
          </a:bodyPr>
          <a:lstStyle>
            <a:lvl1pPr marL="0" indent="0">
              <a:buNone/>
              <a:defRPr sz="1400"/>
            </a:lvl1pPr>
          </a:lstStyle>
          <a:p>
            <a:pPr lvl="0"/>
            <a:r>
              <a:rPr lang="en-US"/>
              <a:t>Subtitle goes here</a:t>
            </a:r>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E7C538B5-33BA-DE41-9FA4-421CCFB542FB}"/>
              </a:ext>
            </a:extLst>
          </p:cNvPr>
          <p:cNvSpPr>
            <a:spLocks noGrp="1"/>
          </p:cNvSpPr>
          <p:nvPr>
            <p:ph type="ftr" sz="quarter" idx="22"/>
          </p:nvPr>
        </p:nvSpPr>
        <p:spPr/>
        <p:txBody>
          <a:bodyPr/>
          <a:lstStyle/>
          <a:p>
            <a:r>
              <a:rPr lang="en-US"/>
              <a:t>Confidential</a:t>
            </a:r>
          </a:p>
        </p:txBody>
      </p:sp>
    </p:spTree>
    <p:extLst>
      <p:ext uri="{BB962C8B-B14F-4D97-AF65-F5344CB8AC3E}">
        <p14:creationId xmlns:p14="http://schemas.microsoft.com/office/powerpoint/2010/main" val="2055263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5"/>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1"/>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1"/>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1"/>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3"/>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3"/>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536400" y="1105200"/>
            <a:ext cx="11001375" cy="344390"/>
          </a:xfrm>
          <a:prstGeom prst="rect">
            <a:avLst/>
          </a:prstGeom>
        </p:spPr>
        <p:txBody>
          <a:bodyPr>
            <a:spAutoFit/>
          </a:bodyPr>
          <a:lstStyle>
            <a:lvl1pPr marL="0" indent="0">
              <a:buNone/>
              <a:defRPr sz="1400"/>
            </a:lvl1pPr>
          </a:lstStyle>
          <a:p>
            <a:pPr lvl="0"/>
            <a:r>
              <a:rPr lang="en-US"/>
              <a:t>Subtitle goes here</a:t>
            </a:r>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16" name="Footer Placeholder 15">
            <a:extLst>
              <a:ext uri="{FF2B5EF4-FFF2-40B4-BE49-F238E27FC236}">
                <a16:creationId xmlns:a16="http://schemas.microsoft.com/office/drawing/2014/main" id="{3FA24836-D14F-7947-8B94-7856CE32AF13}"/>
              </a:ext>
            </a:extLst>
          </p:cNvPr>
          <p:cNvSpPr>
            <a:spLocks noGrp="1"/>
          </p:cNvSpPr>
          <p:nvPr>
            <p:ph type="ftr" sz="quarter" idx="22"/>
          </p:nvPr>
        </p:nvSpPr>
        <p:spPr/>
        <p:txBody>
          <a:bodyPr/>
          <a:lstStyle/>
          <a:p>
            <a:r>
              <a:rPr lang="en-US"/>
              <a:t>Confidential</a:t>
            </a:r>
          </a:p>
        </p:txBody>
      </p:sp>
    </p:spTree>
    <p:extLst>
      <p:ext uri="{BB962C8B-B14F-4D97-AF65-F5344CB8AC3E}">
        <p14:creationId xmlns:p14="http://schemas.microsoft.com/office/powerpoint/2010/main" val="2439349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5"/>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4"/>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4"/>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4"/>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3"/>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3"/>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7700" y="1088746"/>
            <a:ext cx="11001375" cy="344390"/>
          </a:xfrm>
          <a:prstGeom prst="rect">
            <a:avLst/>
          </a:prstGeom>
        </p:spPr>
        <p:txBody>
          <a:bodyPr>
            <a:spAutoFit/>
          </a:bodyPr>
          <a:lstStyle>
            <a:lvl1pPr marL="0" indent="0">
              <a:buNone/>
              <a:defRPr sz="1400"/>
            </a:lvl1pPr>
          </a:lstStyle>
          <a:p>
            <a:pPr lvl="0"/>
            <a:r>
              <a:rPr lang="en-US"/>
              <a:t>Subtitle goes here</a:t>
            </a:r>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71DA53C7-8DFA-F647-995C-AF52171F37C6}"/>
              </a:ext>
            </a:extLst>
          </p:cNvPr>
          <p:cNvSpPr>
            <a:spLocks noGrp="1"/>
          </p:cNvSpPr>
          <p:nvPr>
            <p:ph type="ftr" sz="quarter" idx="22"/>
          </p:nvPr>
        </p:nvSpPr>
        <p:spPr/>
        <p:txBody>
          <a:bodyPr/>
          <a:lstStyle/>
          <a:p>
            <a:r>
              <a:rPr lang="en-US"/>
              <a:t>Confidential</a:t>
            </a:r>
          </a:p>
        </p:txBody>
      </p:sp>
    </p:spTree>
    <p:extLst>
      <p:ext uri="{BB962C8B-B14F-4D97-AF65-F5344CB8AC3E}">
        <p14:creationId xmlns:p14="http://schemas.microsoft.com/office/powerpoint/2010/main" val="831482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3"/>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2"/>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2"/>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2"/>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54353" y="1059264"/>
            <a:ext cx="11001375" cy="344390"/>
          </a:xfrm>
          <a:prstGeom prst="rect">
            <a:avLst/>
          </a:prstGeom>
        </p:spPr>
        <p:txBody>
          <a:bodyPr>
            <a:spAutoFit/>
          </a:bodyPr>
          <a:lstStyle>
            <a:lvl1pPr marL="0" indent="0">
              <a:buNone/>
              <a:defRPr sz="1400"/>
            </a:lvl1pPr>
          </a:lstStyle>
          <a:p>
            <a:pPr lvl="0"/>
            <a:r>
              <a:rPr lang="en-US"/>
              <a:t>Subtitle goes here</a:t>
            </a:r>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E2FF0F47-8C71-1C4E-B359-4201C1769C6D}"/>
              </a:ext>
            </a:extLst>
          </p:cNvPr>
          <p:cNvSpPr>
            <a:spLocks noGrp="1"/>
          </p:cNvSpPr>
          <p:nvPr>
            <p:ph type="ftr" sz="quarter" idx="22"/>
          </p:nvPr>
        </p:nvSpPr>
        <p:spPr/>
        <p:txBody>
          <a:bodyPr/>
          <a:lstStyle/>
          <a:p>
            <a:r>
              <a:rPr lang="en-US"/>
              <a:t>Confidential</a:t>
            </a:r>
          </a:p>
        </p:txBody>
      </p:sp>
    </p:spTree>
    <p:extLst>
      <p:ext uri="{BB962C8B-B14F-4D97-AF65-F5344CB8AC3E}">
        <p14:creationId xmlns:p14="http://schemas.microsoft.com/office/powerpoint/2010/main" val="2138409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3"/>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4"/>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4"/>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4"/>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7700" y="1059264"/>
            <a:ext cx="11001375" cy="344390"/>
          </a:xfrm>
          <a:prstGeom prst="rect">
            <a:avLst/>
          </a:prstGeom>
        </p:spPr>
        <p:txBody>
          <a:bodyPr>
            <a:spAutoFit/>
          </a:bodyPr>
          <a:lstStyle>
            <a:lvl1pPr marL="0" indent="0">
              <a:buNone/>
              <a:defRPr sz="1400"/>
            </a:lvl1pPr>
          </a:lstStyle>
          <a:p>
            <a:pPr lvl="0"/>
            <a:r>
              <a:rPr lang="en-US"/>
              <a:t>Subtitle goes here</a:t>
            </a:r>
          </a:p>
        </p:txBody>
      </p:sp>
      <p:sp>
        <p:nvSpPr>
          <p:cNvPr id="20" name="Footer Placeholder 6">
            <a:extLst>
              <a:ext uri="{FF2B5EF4-FFF2-40B4-BE49-F238E27FC236}">
                <a16:creationId xmlns:a16="http://schemas.microsoft.com/office/drawing/2014/main" id="{F3C17348-51A0-8A49-AB69-2F278EE600AF}"/>
              </a:ext>
            </a:extLst>
          </p:cNvPr>
          <p:cNvSpPr txBox="1">
            <a:spLocks/>
          </p:cNvSpPr>
          <p:nvPr userDrawn="1"/>
        </p:nvSpPr>
        <p:spPr>
          <a:xfrm>
            <a:off x="948388" y="6574337"/>
            <a:ext cx="1405706" cy="169200"/>
          </a:xfrm>
          <a:prstGeom prst="rect">
            <a:avLst/>
          </a:prstGeom>
          <a:noFill/>
        </p:spPr>
        <p:txBody>
          <a:bodyPr vert="horz" lIns="91440" tIns="45720" rIns="91440" bIns="45720" rtlCol="0" anchor="ctr"/>
          <a:lstStyle>
            <a:defPPr>
              <a:defRPr lang="en-US"/>
            </a:defPPr>
            <a:lvl1pPr marL="0" algn="l" defTabSz="914400" rtl="0" eaLnBrk="1" latinLnBrk="0" hangingPunct="1">
              <a:defRPr sz="6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Confidential 2019 | </a:t>
            </a:r>
            <a:fld id="{6E4EBC25-3080-48B9-986F-0B4FE16CC3E9}" type="datetime1">
              <a:rPr lang="en-US"/>
              <a:pPr/>
              <a:t>2/13/25</a:t>
            </a:fld>
            <a:endParaRPr lang="en-US"/>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4C2A1924-9B96-284B-A605-AE815A3A7E0F}"/>
              </a:ext>
            </a:extLst>
          </p:cNvPr>
          <p:cNvSpPr>
            <a:spLocks noGrp="1"/>
          </p:cNvSpPr>
          <p:nvPr>
            <p:ph type="ftr" sz="quarter" idx="22"/>
          </p:nvPr>
        </p:nvSpPr>
        <p:spPr>
          <a:xfrm>
            <a:off x="1007193" y="6546215"/>
            <a:ext cx="1377207"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2870239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2"/>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3"/>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2"/>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2"/>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2"/>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7700" y="1077085"/>
            <a:ext cx="11001375" cy="344390"/>
          </a:xfrm>
          <a:prstGeom prst="rect">
            <a:avLst/>
          </a:prstGeom>
        </p:spPr>
        <p:txBody>
          <a:bodyPr>
            <a:spAutoFit/>
          </a:bodyPr>
          <a:lstStyle>
            <a:lvl1pPr marL="0" indent="0">
              <a:buNone/>
              <a:defRPr sz="1400"/>
            </a:lvl1pPr>
          </a:lstStyle>
          <a:p>
            <a:pPr lvl="0"/>
            <a:r>
              <a:rPr lang="en-US"/>
              <a:t>Subtitle goes here</a:t>
            </a:r>
          </a:p>
        </p:txBody>
      </p:sp>
      <p:sp>
        <p:nvSpPr>
          <p:cNvPr id="20" name="Footer Placeholder 6">
            <a:extLst>
              <a:ext uri="{FF2B5EF4-FFF2-40B4-BE49-F238E27FC236}">
                <a16:creationId xmlns:a16="http://schemas.microsoft.com/office/drawing/2014/main" id="{F3C17348-51A0-8A49-AB69-2F278EE600AF}"/>
              </a:ext>
            </a:extLst>
          </p:cNvPr>
          <p:cNvSpPr txBox="1">
            <a:spLocks/>
          </p:cNvSpPr>
          <p:nvPr userDrawn="1"/>
        </p:nvSpPr>
        <p:spPr>
          <a:xfrm>
            <a:off x="948388" y="6574337"/>
            <a:ext cx="1405706" cy="169200"/>
          </a:xfrm>
          <a:prstGeom prst="rect">
            <a:avLst/>
          </a:prstGeom>
          <a:noFill/>
        </p:spPr>
        <p:txBody>
          <a:bodyPr vert="horz" lIns="91440" tIns="45720" rIns="91440" bIns="45720" rtlCol="0" anchor="ctr"/>
          <a:lstStyle>
            <a:defPPr>
              <a:defRPr lang="en-US"/>
            </a:defPPr>
            <a:lvl1pPr marL="0" algn="l" defTabSz="914400" rtl="0" eaLnBrk="1" latinLnBrk="0" hangingPunct="1">
              <a:defRPr sz="6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Confidential 2019 | </a:t>
            </a:r>
            <a:fld id="{6E4EBC25-3080-48B9-986F-0B4FE16CC3E9}" type="datetime1">
              <a:rPr lang="en-US"/>
              <a:pPr/>
              <a:t>2/13/25</a:t>
            </a:fld>
            <a:endParaRPr lang="en-US"/>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3B259EEA-06D5-C54C-A98E-BAD136C40F6C}"/>
              </a:ext>
            </a:extLst>
          </p:cNvPr>
          <p:cNvSpPr>
            <a:spLocks noGrp="1"/>
          </p:cNvSpPr>
          <p:nvPr>
            <p:ph type="ftr" sz="quarter" idx="22"/>
          </p:nvPr>
        </p:nvSpPr>
        <p:spPr>
          <a:xfrm>
            <a:off x="1007193" y="6546215"/>
            <a:ext cx="1377207"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1464926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6"/>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3"/>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6"/>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6"/>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6"/>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2"/>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2"/>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67050" y="1077085"/>
            <a:ext cx="11001375" cy="344390"/>
          </a:xfrm>
          <a:prstGeom prst="rect">
            <a:avLst/>
          </a:prstGeom>
        </p:spPr>
        <p:txBody>
          <a:bodyPr>
            <a:spAutoFit/>
          </a:bodyPr>
          <a:lstStyle>
            <a:lvl1pPr marL="0" indent="0">
              <a:buNone/>
              <a:defRPr sz="1400"/>
            </a:lvl1pPr>
          </a:lstStyle>
          <a:p>
            <a:pPr lvl="0"/>
            <a:r>
              <a:rPr lang="en-US"/>
              <a:t>Subtitle goes here</a:t>
            </a:r>
          </a:p>
        </p:txBody>
      </p:sp>
      <p:sp>
        <p:nvSpPr>
          <p:cNvPr id="20" name="Footer Placeholder 6">
            <a:extLst>
              <a:ext uri="{FF2B5EF4-FFF2-40B4-BE49-F238E27FC236}">
                <a16:creationId xmlns:a16="http://schemas.microsoft.com/office/drawing/2014/main" id="{F3C17348-51A0-8A49-AB69-2F278EE600AF}"/>
              </a:ext>
            </a:extLst>
          </p:cNvPr>
          <p:cNvSpPr txBox="1">
            <a:spLocks/>
          </p:cNvSpPr>
          <p:nvPr userDrawn="1"/>
        </p:nvSpPr>
        <p:spPr>
          <a:xfrm>
            <a:off x="948388" y="6574337"/>
            <a:ext cx="1405706" cy="169200"/>
          </a:xfrm>
          <a:prstGeom prst="rect">
            <a:avLst/>
          </a:prstGeom>
          <a:noFill/>
        </p:spPr>
        <p:txBody>
          <a:bodyPr vert="horz" lIns="91440" tIns="45720" rIns="91440" bIns="45720" rtlCol="0" anchor="ctr"/>
          <a:lstStyle>
            <a:defPPr>
              <a:defRPr lang="en-US"/>
            </a:defPPr>
            <a:lvl1pPr marL="0" algn="l" defTabSz="914400" rtl="0" eaLnBrk="1" latinLnBrk="0" hangingPunct="1">
              <a:defRPr sz="6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Confidential 2019 | </a:t>
            </a:r>
            <a:fld id="{6E4EBC25-3080-48B9-986F-0B4FE16CC3E9}" type="datetime1">
              <a:rPr lang="en-US"/>
              <a:pPr/>
              <a:t>2/13/25</a:t>
            </a:fld>
            <a:endParaRPr lang="en-US"/>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016206E9-C603-7A4D-A3A8-8BE017C60F26}"/>
              </a:ext>
            </a:extLst>
          </p:cNvPr>
          <p:cNvSpPr>
            <a:spLocks noGrp="1"/>
          </p:cNvSpPr>
          <p:nvPr>
            <p:ph type="ftr" sz="quarter" idx="22"/>
          </p:nvPr>
        </p:nvSpPr>
        <p:spPr>
          <a:xfrm>
            <a:off x="1007193" y="6546215"/>
            <a:ext cx="1377207"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2548506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2"/>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7700" y="1077085"/>
            <a:ext cx="11001375" cy="344390"/>
          </a:xfrm>
          <a:prstGeom prst="rect">
            <a:avLst/>
          </a:prstGeom>
        </p:spPr>
        <p:txBody>
          <a:bodyPr>
            <a:spAutoFit/>
          </a:bodyPr>
          <a:lstStyle>
            <a:lvl1pPr marL="0" indent="0">
              <a:buNone/>
              <a:defRPr sz="1400"/>
            </a:lvl1pPr>
          </a:lstStyle>
          <a:p>
            <a:pPr lvl="0"/>
            <a:r>
              <a:rPr lang="en-US"/>
              <a:t>Subtitle goes here</a:t>
            </a:r>
          </a:p>
        </p:txBody>
      </p:sp>
      <p:sp>
        <p:nvSpPr>
          <p:cNvPr id="20" name="Footer Placeholder 6">
            <a:extLst>
              <a:ext uri="{FF2B5EF4-FFF2-40B4-BE49-F238E27FC236}">
                <a16:creationId xmlns:a16="http://schemas.microsoft.com/office/drawing/2014/main" id="{F3C17348-51A0-8A49-AB69-2F278EE600AF}"/>
              </a:ext>
            </a:extLst>
          </p:cNvPr>
          <p:cNvSpPr txBox="1">
            <a:spLocks/>
          </p:cNvSpPr>
          <p:nvPr userDrawn="1"/>
        </p:nvSpPr>
        <p:spPr>
          <a:xfrm>
            <a:off x="948388" y="6574337"/>
            <a:ext cx="1405706" cy="169200"/>
          </a:xfrm>
          <a:prstGeom prst="rect">
            <a:avLst/>
          </a:prstGeom>
          <a:noFill/>
        </p:spPr>
        <p:txBody>
          <a:bodyPr vert="horz" lIns="91440" tIns="45720" rIns="91440" bIns="45720" rtlCol="0" anchor="ctr"/>
          <a:lstStyle>
            <a:defPPr>
              <a:defRPr lang="en-US"/>
            </a:defPPr>
            <a:lvl1pPr marL="0" algn="l" defTabSz="914400" rtl="0" eaLnBrk="1" latinLnBrk="0" hangingPunct="1">
              <a:defRPr sz="6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Confidential 2019 | </a:t>
            </a:r>
            <a:fld id="{6E4EBC25-3080-48B9-986F-0B4FE16CC3E9}" type="datetime1">
              <a:rPr lang="en-US"/>
              <a:pPr/>
              <a:t>2/13/25</a:t>
            </a:fld>
            <a:endParaRPr lang="en-US"/>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C5AAD0BF-FD29-FB4F-B9D0-4B377DF663EB}"/>
              </a:ext>
            </a:extLst>
          </p:cNvPr>
          <p:cNvSpPr>
            <a:spLocks noGrp="1"/>
          </p:cNvSpPr>
          <p:nvPr>
            <p:ph type="ftr" sz="quarter" idx="22"/>
          </p:nvPr>
        </p:nvSpPr>
        <p:spPr>
          <a:xfrm>
            <a:off x="1007193" y="6546215"/>
            <a:ext cx="1377207"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46326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eadline with Body Content 2 column">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CBCB0BD4-FCD5-344B-A5B1-9332416F531B}"/>
              </a:ext>
            </a:extLst>
          </p:cNvPr>
          <p:cNvSpPr>
            <a:spLocks noGrp="1"/>
          </p:cNvSpPr>
          <p:nvPr>
            <p:ph type="title"/>
          </p:nvPr>
        </p:nvSpPr>
        <p:spPr>
          <a:xfrm>
            <a:off x="647700" y="515462"/>
            <a:ext cx="11117083" cy="600164"/>
          </a:xfrm>
          <a:prstGeom prst="rect">
            <a:avLst/>
          </a:prstGeom>
        </p:spPr>
        <p:txBody>
          <a:bodyPr vert="horz" wrap="square" lIns="91440" tIns="45720" rIns="91440" bIns="45720" rtlCol="0" anchor="t" anchorCtr="0">
            <a:spAutoFit/>
          </a:bodyPr>
          <a:lstStyle/>
          <a:p>
            <a:r>
              <a:rPr lang="en-US"/>
              <a:t>Click to edit Master title style</a:t>
            </a:r>
          </a:p>
        </p:txBody>
      </p:sp>
      <p:sp>
        <p:nvSpPr>
          <p:cNvPr id="4" name="Footer Placeholder 3">
            <a:extLst>
              <a:ext uri="{FF2B5EF4-FFF2-40B4-BE49-F238E27FC236}">
                <a16:creationId xmlns:a16="http://schemas.microsoft.com/office/drawing/2014/main" id="{F6D88A2F-0AC8-FB42-A37A-A1FE39FB67C8}"/>
              </a:ext>
            </a:extLst>
          </p:cNvPr>
          <p:cNvSpPr>
            <a:spLocks noGrp="1"/>
          </p:cNvSpPr>
          <p:nvPr>
            <p:ph type="ftr" sz="quarter" idx="10"/>
          </p:nvPr>
        </p:nvSpPr>
        <p:spPr/>
        <p:txBody>
          <a:bodyPr/>
          <a:lstStyle/>
          <a:p>
            <a:r>
              <a:rPr lang="en-US"/>
              <a:t>Confidential</a:t>
            </a:r>
          </a:p>
        </p:txBody>
      </p:sp>
      <p:sp>
        <p:nvSpPr>
          <p:cNvPr id="7" name="Text Placeholder 6">
            <a:extLst>
              <a:ext uri="{FF2B5EF4-FFF2-40B4-BE49-F238E27FC236}">
                <a16:creationId xmlns:a16="http://schemas.microsoft.com/office/drawing/2014/main" id="{7F31443E-0637-8A40-807F-6A9CFECC411F}"/>
              </a:ext>
            </a:extLst>
          </p:cNvPr>
          <p:cNvSpPr>
            <a:spLocks noGrp="1"/>
          </p:cNvSpPr>
          <p:nvPr>
            <p:ph type="body" sz="quarter" idx="12"/>
          </p:nvPr>
        </p:nvSpPr>
        <p:spPr>
          <a:xfrm>
            <a:off x="647700" y="1357313"/>
            <a:ext cx="5440360" cy="367792"/>
          </a:xfrm>
          <a:prstGeom prst="rect">
            <a:avLst/>
          </a:prstGeom>
        </p:spPr>
        <p:txBody>
          <a:bodyPr/>
          <a:lstStyle>
            <a:lvl1pPr marL="0" indent="0">
              <a:buNone/>
              <a:defRPr b="1"/>
            </a:lvl1pPr>
          </a:lstStyle>
          <a:p>
            <a:pPr lvl="0"/>
            <a:r>
              <a:rPr lang="en-US"/>
              <a:t>Click to edit Master text style</a:t>
            </a:r>
          </a:p>
        </p:txBody>
      </p:sp>
      <p:sp>
        <p:nvSpPr>
          <p:cNvPr id="9" name="Text Placeholder 6">
            <a:extLst>
              <a:ext uri="{FF2B5EF4-FFF2-40B4-BE49-F238E27FC236}">
                <a16:creationId xmlns:a16="http://schemas.microsoft.com/office/drawing/2014/main" id="{18C7B7A7-9852-234E-BE16-3C12DABD8B7E}"/>
              </a:ext>
            </a:extLst>
          </p:cNvPr>
          <p:cNvSpPr>
            <a:spLocks noGrp="1"/>
          </p:cNvSpPr>
          <p:nvPr>
            <p:ph type="body" sz="quarter" idx="13"/>
          </p:nvPr>
        </p:nvSpPr>
        <p:spPr>
          <a:xfrm>
            <a:off x="6206241" y="1357313"/>
            <a:ext cx="5514363" cy="367792"/>
          </a:xfrm>
          <a:prstGeom prst="rect">
            <a:avLst/>
          </a:prstGeom>
        </p:spPr>
        <p:txBody>
          <a:bodyPr/>
          <a:lstStyle>
            <a:lvl1pPr marL="0" indent="0">
              <a:buNone/>
              <a:defRPr b="1"/>
            </a:lvl1pPr>
          </a:lstStyle>
          <a:p>
            <a:pPr lvl="0"/>
            <a:r>
              <a:rPr lang="en-US"/>
              <a:t>Click to edit Master text style</a:t>
            </a:r>
          </a:p>
        </p:txBody>
      </p:sp>
      <p:sp>
        <p:nvSpPr>
          <p:cNvPr id="15" name="Content Placeholder 14">
            <a:extLst>
              <a:ext uri="{FF2B5EF4-FFF2-40B4-BE49-F238E27FC236}">
                <a16:creationId xmlns:a16="http://schemas.microsoft.com/office/drawing/2014/main" id="{3ACC4F9E-0E30-7440-AD40-A887F88B9FEA}"/>
              </a:ext>
            </a:extLst>
          </p:cNvPr>
          <p:cNvSpPr>
            <a:spLocks noGrp="1"/>
          </p:cNvSpPr>
          <p:nvPr>
            <p:ph sz="quarter" idx="14"/>
          </p:nvPr>
        </p:nvSpPr>
        <p:spPr>
          <a:xfrm>
            <a:off x="655640" y="1850919"/>
            <a:ext cx="5440360" cy="43737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6" name="Content Placeholder 14">
            <a:extLst>
              <a:ext uri="{FF2B5EF4-FFF2-40B4-BE49-F238E27FC236}">
                <a16:creationId xmlns:a16="http://schemas.microsoft.com/office/drawing/2014/main" id="{749039D7-D3DA-6E47-916C-4A9FFF051DF8}"/>
              </a:ext>
            </a:extLst>
          </p:cNvPr>
          <p:cNvSpPr>
            <a:spLocks noGrp="1"/>
          </p:cNvSpPr>
          <p:nvPr>
            <p:ph sz="quarter" idx="15"/>
          </p:nvPr>
        </p:nvSpPr>
        <p:spPr>
          <a:xfrm>
            <a:off x="6206241" y="1850919"/>
            <a:ext cx="5514362" cy="43737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413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1"/>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1"/>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1"/>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2"/>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1"/>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1"/>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1"/>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4"/>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2771" y="1059264"/>
            <a:ext cx="11001375" cy="344390"/>
          </a:xfrm>
          <a:prstGeom prst="rect">
            <a:avLst/>
          </a:prstGeom>
        </p:spPr>
        <p:txBody>
          <a:bodyPr>
            <a:spAutoFit/>
          </a:bodyPr>
          <a:lstStyle>
            <a:lvl1pPr marL="0" indent="0">
              <a:buNone/>
              <a:defRPr sz="1400"/>
            </a:lvl1pPr>
          </a:lstStyle>
          <a:p>
            <a:pPr lvl="0"/>
            <a:r>
              <a:rPr lang="en-US"/>
              <a:t>Subtitle goes here</a:t>
            </a:r>
          </a:p>
        </p:txBody>
      </p:sp>
      <p:sp>
        <p:nvSpPr>
          <p:cNvPr id="20" name="Footer Placeholder 6">
            <a:extLst>
              <a:ext uri="{FF2B5EF4-FFF2-40B4-BE49-F238E27FC236}">
                <a16:creationId xmlns:a16="http://schemas.microsoft.com/office/drawing/2014/main" id="{F3C17348-51A0-8A49-AB69-2F278EE600AF}"/>
              </a:ext>
            </a:extLst>
          </p:cNvPr>
          <p:cNvSpPr txBox="1">
            <a:spLocks/>
          </p:cNvSpPr>
          <p:nvPr userDrawn="1"/>
        </p:nvSpPr>
        <p:spPr>
          <a:xfrm>
            <a:off x="948388" y="6574337"/>
            <a:ext cx="1405706" cy="169200"/>
          </a:xfrm>
          <a:prstGeom prst="rect">
            <a:avLst/>
          </a:prstGeom>
          <a:noFill/>
        </p:spPr>
        <p:txBody>
          <a:bodyPr vert="horz" lIns="91440" tIns="45720" rIns="91440" bIns="45720" rtlCol="0" anchor="ctr"/>
          <a:lstStyle>
            <a:defPPr>
              <a:defRPr lang="en-US"/>
            </a:defPPr>
            <a:lvl1pPr marL="0" algn="l" defTabSz="914400" rtl="0" eaLnBrk="1" latinLnBrk="0" hangingPunct="1">
              <a:defRPr sz="6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Confidential 2019 | </a:t>
            </a:r>
            <a:fld id="{6E4EBC25-3080-48B9-986F-0B4FE16CC3E9}" type="datetime1">
              <a:rPr lang="en-US"/>
              <a:pPr/>
              <a:t>2/13/25</a:t>
            </a:fld>
            <a:endParaRPr lang="en-US"/>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5B602491-F2A0-E34C-894C-C497A55A7057}"/>
              </a:ext>
            </a:extLst>
          </p:cNvPr>
          <p:cNvSpPr>
            <a:spLocks noGrp="1"/>
          </p:cNvSpPr>
          <p:nvPr>
            <p:ph type="ftr" sz="quarter" idx="22"/>
          </p:nvPr>
        </p:nvSpPr>
        <p:spPr>
          <a:xfrm>
            <a:off x="1007193" y="6546215"/>
            <a:ext cx="1377207"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2625591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6"/>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2"/>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2"/>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53767" y="1088746"/>
            <a:ext cx="11001375" cy="344390"/>
          </a:xfrm>
          <a:prstGeom prst="rect">
            <a:avLst/>
          </a:prstGeom>
        </p:spPr>
        <p:txBody>
          <a:bodyPr>
            <a:spAutoFit/>
          </a:bodyPr>
          <a:lstStyle>
            <a:lvl1pPr marL="0" indent="0">
              <a:buNone/>
              <a:defRPr sz="1400"/>
            </a:lvl1pPr>
          </a:lstStyle>
          <a:p>
            <a:pPr lvl="0"/>
            <a:r>
              <a:rPr lang="en-US"/>
              <a:t>Subtitle goes here</a:t>
            </a:r>
          </a:p>
        </p:txBody>
      </p:sp>
      <p:sp>
        <p:nvSpPr>
          <p:cNvPr id="20" name="Footer Placeholder 6">
            <a:extLst>
              <a:ext uri="{FF2B5EF4-FFF2-40B4-BE49-F238E27FC236}">
                <a16:creationId xmlns:a16="http://schemas.microsoft.com/office/drawing/2014/main" id="{F3C17348-51A0-8A49-AB69-2F278EE600AF}"/>
              </a:ext>
            </a:extLst>
          </p:cNvPr>
          <p:cNvSpPr txBox="1">
            <a:spLocks/>
          </p:cNvSpPr>
          <p:nvPr userDrawn="1"/>
        </p:nvSpPr>
        <p:spPr>
          <a:xfrm>
            <a:off x="948388" y="6574337"/>
            <a:ext cx="1405706" cy="169200"/>
          </a:xfrm>
          <a:prstGeom prst="rect">
            <a:avLst/>
          </a:prstGeom>
          <a:noFill/>
        </p:spPr>
        <p:txBody>
          <a:bodyPr vert="horz" lIns="91440" tIns="45720" rIns="91440" bIns="45720" rtlCol="0" anchor="ctr"/>
          <a:lstStyle>
            <a:defPPr>
              <a:defRPr lang="en-US"/>
            </a:defPPr>
            <a:lvl1pPr marL="0" algn="l" defTabSz="914400" rtl="0" eaLnBrk="1" latinLnBrk="0" hangingPunct="1">
              <a:defRPr sz="6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Confidential 2019 | </a:t>
            </a:r>
            <a:fld id="{6E4EBC25-3080-48B9-986F-0B4FE16CC3E9}" type="datetime1">
              <a:rPr lang="en-US"/>
              <a:pPr/>
              <a:t>2/13/25</a:t>
            </a:fld>
            <a:endParaRPr lang="en-US"/>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92C9C943-1E23-164F-B870-8DEADDC41F55}"/>
              </a:ext>
            </a:extLst>
          </p:cNvPr>
          <p:cNvSpPr>
            <a:spLocks noGrp="1"/>
          </p:cNvSpPr>
          <p:nvPr>
            <p:ph type="ftr" sz="quarter" idx="22"/>
          </p:nvPr>
        </p:nvSpPr>
        <p:spPr>
          <a:xfrm>
            <a:off x="1007193" y="6546215"/>
            <a:ext cx="1377207"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3756857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Business Canv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633413" y="1679972"/>
            <a:ext cx="2147365" cy="2771775"/>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7" name="Text Placeholder 5"/>
          <p:cNvSpPr>
            <a:spLocks noGrp="1"/>
          </p:cNvSpPr>
          <p:nvPr>
            <p:ph type="body" sz="quarter" idx="12"/>
          </p:nvPr>
        </p:nvSpPr>
        <p:spPr>
          <a:xfrm>
            <a:off x="2849563" y="1679972"/>
            <a:ext cx="2122487" cy="1355328"/>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8" name="Text Placeholder 5"/>
          <p:cNvSpPr>
            <a:spLocks noGrp="1"/>
          </p:cNvSpPr>
          <p:nvPr>
            <p:ph type="body" sz="quarter" idx="13"/>
          </p:nvPr>
        </p:nvSpPr>
        <p:spPr>
          <a:xfrm>
            <a:off x="2849563" y="3096419"/>
            <a:ext cx="2122487" cy="1355328"/>
          </a:xfrm>
          <a:prstGeom prst="rect">
            <a:avLst/>
          </a:prstGeom>
          <a:solidFill>
            <a:schemeClr val="accent3"/>
          </a:solidFill>
          <a:ln w="0">
            <a:solidFill>
              <a:schemeClr val="accent1">
                <a:alpha val="0"/>
              </a:schemeClr>
            </a:solidFill>
          </a:ln>
        </p:spPr>
        <p:txBody>
          <a:bodyPr/>
          <a:lstStyle>
            <a:lvl1pPr marL="0" indent="0">
              <a:buNone/>
              <a:defRPr sz="800">
                <a:noFill/>
              </a:defRPr>
            </a:lvl1pPr>
          </a:lstStyle>
          <a:p>
            <a:pPr lvl="0"/>
            <a:endParaRPr lang="en-US"/>
          </a:p>
        </p:txBody>
      </p:sp>
      <p:sp>
        <p:nvSpPr>
          <p:cNvPr id="9" name="Text Placeholder 5"/>
          <p:cNvSpPr>
            <a:spLocks noGrp="1"/>
          </p:cNvSpPr>
          <p:nvPr>
            <p:ph type="body" sz="quarter" idx="14"/>
          </p:nvPr>
        </p:nvSpPr>
        <p:spPr>
          <a:xfrm>
            <a:off x="5040835" y="1679972"/>
            <a:ext cx="2109265" cy="2771775"/>
          </a:xfrm>
          <a:prstGeom prst="rect">
            <a:avLst/>
          </a:prstGeom>
          <a:solidFill>
            <a:schemeClr val="accent2"/>
          </a:solidFill>
          <a:ln w="0">
            <a:solidFill>
              <a:schemeClr val="accent2">
                <a:alpha val="0"/>
              </a:schemeClr>
            </a:solidFill>
          </a:ln>
        </p:spPr>
        <p:txBody>
          <a:bodyPr/>
          <a:lstStyle>
            <a:lvl1pPr marL="0" indent="0">
              <a:buNone/>
              <a:defRPr sz="800">
                <a:noFill/>
              </a:defRPr>
            </a:lvl1pPr>
          </a:lstStyle>
          <a:p>
            <a:pPr lvl="0"/>
            <a:endParaRPr lang="en-US"/>
          </a:p>
        </p:txBody>
      </p:sp>
      <p:sp>
        <p:nvSpPr>
          <p:cNvPr id="10" name="Text Placeholder 5"/>
          <p:cNvSpPr>
            <a:spLocks noGrp="1"/>
          </p:cNvSpPr>
          <p:nvPr>
            <p:ph type="body" sz="quarter" idx="15"/>
          </p:nvPr>
        </p:nvSpPr>
        <p:spPr>
          <a:xfrm>
            <a:off x="7218885" y="1679972"/>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1" name="Text Placeholder 5"/>
          <p:cNvSpPr>
            <a:spLocks noGrp="1"/>
          </p:cNvSpPr>
          <p:nvPr>
            <p:ph type="body" sz="quarter" idx="16"/>
          </p:nvPr>
        </p:nvSpPr>
        <p:spPr>
          <a:xfrm>
            <a:off x="7218885" y="3096419"/>
            <a:ext cx="2122487" cy="1355328"/>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2" name="Text Placeholder 5"/>
          <p:cNvSpPr>
            <a:spLocks noGrp="1"/>
          </p:cNvSpPr>
          <p:nvPr>
            <p:ph type="body" sz="quarter" idx="17"/>
          </p:nvPr>
        </p:nvSpPr>
        <p:spPr>
          <a:xfrm>
            <a:off x="9412280" y="1679972"/>
            <a:ext cx="2147365" cy="2771775"/>
          </a:xfrm>
          <a:prstGeom prst="rect">
            <a:avLst/>
          </a:prstGeom>
          <a:solidFill>
            <a:schemeClr val="accent3"/>
          </a:solidFill>
          <a:ln w="0">
            <a:solidFill>
              <a:schemeClr val="accent3">
                <a:alpha val="0"/>
              </a:schemeClr>
            </a:solidFill>
          </a:ln>
        </p:spPr>
        <p:txBody>
          <a:bodyPr/>
          <a:lstStyle>
            <a:lvl1pPr marL="0" indent="0">
              <a:buNone/>
              <a:defRPr sz="800">
                <a:noFill/>
              </a:defRPr>
            </a:lvl1pPr>
          </a:lstStyle>
          <a:p>
            <a:pPr lvl="0"/>
            <a:endParaRPr lang="en-US"/>
          </a:p>
        </p:txBody>
      </p:sp>
      <p:sp>
        <p:nvSpPr>
          <p:cNvPr id="13" name="Text Placeholder 5"/>
          <p:cNvSpPr>
            <a:spLocks noGrp="1"/>
          </p:cNvSpPr>
          <p:nvPr>
            <p:ph type="body" sz="quarter" idx="18"/>
          </p:nvPr>
        </p:nvSpPr>
        <p:spPr>
          <a:xfrm>
            <a:off x="633413"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4" name="Text Placeholder 5"/>
          <p:cNvSpPr>
            <a:spLocks noGrp="1"/>
          </p:cNvSpPr>
          <p:nvPr>
            <p:ph type="body" sz="quarter" idx="19"/>
          </p:nvPr>
        </p:nvSpPr>
        <p:spPr>
          <a:xfrm>
            <a:off x="6128808" y="4514865"/>
            <a:ext cx="5430837" cy="1521985"/>
          </a:xfrm>
          <a:prstGeom prst="rect">
            <a:avLst/>
          </a:prstGeom>
          <a:solidFill>
            <a:schemeClr val="accent1"/>
          </a:solidFill>
          <a:ln w="0">
            <a:solidFill>
              <a:schemeClr val="accent4">
                <a:alpha val="0"/>
              </a:schemeClr>
            </a:solidFill>
          </a:ln>
        </p:spPr>
        <p:txBody>
          <a:bodyPr/>
          <a:lstStyle>
            <a:lvl1pPr marL="0" indent="0">
              <a:buNone/>
              <a:defRPr sz="800">
                <a:noFill/>
              </a:defRPr>
            </a:lvl1pPr>
          </a:lstStyle>
          <a:p>
            <a:pPr lvl="0"/>
            <a:endParaRPr lang="en-US"/>
          </a:p>
        </p:txBody>
      </p:sp>
      <p:sp>
        <p:nvSpPr>
          <p:cNvPr id="15" name="Subtitle"/>
          <p:cNvSpPr>
            <a:spLocks noGrp="1"/>
          </p:cNvSpPr>
          <p:nvPr>
            <p:ph type="body" sz="quarter" idx="21" hasCustomPrompt="1"/>
          </p:nvPr>
        </p:nvSpPr>
        <p:spPr>
          <a:xfrm>
            <a:off x="647700" y="1088746"/>
            <a:ext cx="11001375" cy="344390"/>
          </a:xfrm>
          <a:prstGeom prst="rect">
            <a:avLst/>
          </a:prstGeom>
        </p:spPr>
        <p:txBody>
          <a:bodyPr>
            <a:spAutoFit/>
          </a:bodyPr>
          <a:lstStyle>
            <a:lvl1pPr marL="0" indent="0">
              <a:buNone/>
              <a:defRPr sz="1400"/>
            </a:lvl1pPr>
          </a:lstStyle>
          <a:p>
            <a:pPr lvl="0"/>
            <a:r>
              <a:rPr lang="en-US"/>
              <a:t>Subtitle goes here</a:t>
            </a:r>
          </a:p>
        </p:txBody>
      </p:sp>
      <p:sp>
        <p:nvSpPr>
          <p:cNvPr id="20" name="Footer Placeholder 6">
            <a:extLst>
              <a:ext uri="{FF2B5EF4-FFF2-40B4-BE49-F238E27FC236}">
                <a16:creationId xmlns:a16="http://schemas.microsoft.com/office/drawing/2014/main" id="{F3C17348-51A0-8A49-AB69-2F278EE600AF}"/>
              </a:ext>
            </a:extLst>
          </p:cNvPr>
          <p:cNvSpPr txBox="1">
            <a:spLocks/>
          </p:cNvSpPr>
          <p:nvPr userDrawn="1"/>
        </p:nvSpPr>
        <p:spPr>
          <a:xfrm>
            <a:off x="948388" y="6574337"/>
            <a:ext cx="1405706" cy="169200"/>
          </a:xfrm>
          <a:prstGeom prst="rect">
            <a:avLst/>
          </a:prstGeom>
          <a:noFill/>
        </p:spPr>
        <p:txBody>
          <a:bodyPr vert="horz" lIns="91440" tIns="45720" rIns="91440" bIns="45720" rtlCol="0" anchor="ctr"/>
          <a:lstStyle>
            <a:defPPr>
              <a:defRPr lang="en-US"/>
            </a:defPPr>
            <a:lvl1pPr marL="0" algn="l" defTabSz="914400" rtl="0" eaLnBrk="1" latinLnBrk="0" hangingPunct="1">
              <a:defRPr sz="6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Confidential 2019 | </a:t>
            </a:r>
            <a:fld id="{6E4EBC25-3080-48B9-986F-0B4FE16CC3E9}" type="datetime1">
              <a:rPr lang="en-US"/>
              <a:pPr/>
              <a:t>2/13/25</a:t>
            </a:fld>
            <a:endParaRPr lang="en-US"/>
          </a:p>
        </p:txBody>
      </p:sp>
      <p:sp>
        <p:nvSpPr>
          <p:cNvPr id="22" name="Slide Number Placeholder 3">
            <a:extLst>
              <a:ext uri="{FF2B5EF4-FFF2-40B4-BE49-F238E27FC236}">
                <a16:creationId xmlns:a16="http://schemas.microsoft.com/office/drawing/2014/main" id="{41C96015-F20E-6A47-BAB7-1434F4F25A6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Footer Placeholder 2">
            <a:extLst>
              <a:ext uri="{FF2B5EF4-FFF2-40B4-BE49-F238E27FC236}">
                <a16:creationId xmlns:a16="http://schemas.microsoft.com/office/drawing/2014/main" id="{E36CD89D-219E-0444-944D-BE4C47B2210E}"/>
              </a:ext>
            </a:extLst>
          </p:cNvPr>
          <p:cNvSpPr>
            <a:spLocks noGrp="1"/>
          </p:cNvSpPr>
          <p:nvPr>
            <p:ph type="ftr" sz="quarter" idx="22"/>
          </p:nvPr>
        </p:nvSpPr>
        <p:spPr>
          <a:xfrm>
            <a:off x="1007193" y="6546215"/>
            <a:ext cx="1377207" cy="276999"/>
          </a:xfrm>
          <a:prstGeom prst="rect">
            <a:avLst/>
          </a:prstGeom>
        </p:spPr>
        <p:txBody>
          <a:bodyPr/>
          <a:lstStyle/>
          <a:p>
            <a:r>
              <a:rPr lang="en-US"/>
              <a:t>Confidential</a:t>
            </a:r>
          </a:p>
        </p:txBody>
      </p:sp>
      <p:pic>
        <p:nvPicPr>
          <p:cNvPr id="21" name="Picture 20">
            <a:extLst>
              <a:ext uri="{FF2B5EF4-FFF2-40B4-BE49-F238E27FC236}">
                <a16:creationId xmlns:a16="http://schemas.microsoft.com/office/drawing/2014/main" id="{A9B1004F-5789-D64F-AC14-1D1062D40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252415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enter &amp; top background">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4251600"/>
          </a:xfrm>
          <a:prstGeom prst="rect">
            <a:avLst/>
          </a:prstGeom>
          <a:solidFill>
            <a:schemeClr val="accent1"/>
          </a:solidFill>
        </p:spPr>
        <p:txBody>
          <a:bodyPr/>
          <a:lstStyle>
            <a:lvl1pPr marL="0" indent="0">
              <a:buNone/>
              <a:defRPr>
                <a:noFill/>
              </a:defRPr>
            </a:lvl1pPr>
          </a:lstStyle>
          <a:p>
            <a:endParaRPr lang="en-US"/>
          </a:p>
        </p:txBody>
      </p:sp>
      <p:sp>
        <p:nvSpPr>
          <p:cNvPr id="8" name="Title_center_white"/>
          <p:cNvSpPr>
            <a:spLocks noGrp="1"/>
          </p:cNvSpPr>
          <p:nvPr>
            <p:ph type="title"/>
          </p:nvPr>
        </p:nvSpPr>
        <p:spPr>
          <a:xfrm>
            <a:off x="537459" y="1393077"/>
            <a:ext cx="11117083" cy="854080"/>
          </a:xfrm>
        </p:spPr>
        <p:txBody>
          <a:bodyPr/>
          <a:lstStyle>
            <a:lvl1pPr algn="ctr">
              <a:lnSpc>
                <a:spcPct val="90000"/>
              </a:lnSpc>
              <a:defRPr sz="5500">
                <a:solidFill>
                  <a:srgbClr val="FFFFFF"/>
                </a:solidFill>
                <a:latin typeface="Arial" panose="020B0604020202020204" pitchFamily="34" charset="0"/>
              </a:defRPr>
            </a:lvl1pPr>
          </a:lstStyle>
          <a:p>
            <a:r>
              <a:rPr lang="en-US"/>
              <a:t>Click to edit Master title style</a:t>
            </a:r>
          </a:p>
        </p:txBody>
      </p:sp>
      <p:sp>
        <p:nvSpPr>
          <p:cNvPr id="13" name="Slide Number Placeholder 3">
            <a:extLst>
              <a:ext uri="{FF2B5EF4-FFF2-40B4-BE49-F238E27FC236}">
                <a16:creationId xmlns:a16="http://schemas.microsoft.com/office/drawing/2014/main" id="{A6A411C2-B924-BB42-802A-6F3EE4097639}"/>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2" name="Picture 11">
            <a:extLst>
              <a:ext uri="{FF2B5EF4-FFF2-40B4-BE49-F238E27FC236}">
                <a16:creationId xmlns:a16="http://schemas.microsoft.com/office/drawing/2014/main" id="{871F258A-9D75-4745-9878-3A32ED1FD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06827A0E-7DB7-B74D-A0FC-BE9F62641DB3}"/>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3406517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center &amp; top background">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7617"/>
            <a:ext cx="12192000" cy="4251600"/>
          </a:xfrm>
          <a:prstGeom prst="rect">
            <a:avLst/>
          </a:prstGeom>
          <a:solidFill>
            <a:schemeClr val="accent3"/>
          </a:solidFill>
        </p:spPr>
        <p:txBody>
          <a:bodyPr/>
          <a:lstStyle>
            <a:lvl1pPr marL="0" indent="0">
              <a:buNone/>
              <a:defRPr>
                <a:noFill/>
              </a:defRPr>
            </a:lvl1pPr>
          </a:lstStyle>
          <a:p>
            <a:endParaRPr lang="en-US"/>
          </a:p>
        </p:txBody>
      </p:sp>
      <p:sp>
        <p:nvSpPr>
          <p:cNvPr id="8" name="Title_center_white"/>
          <p:cNvSpPr>
            <a:spLocks noGrp="1"/>
          </p:cNvSpPr>
          <p:nvPr>
            <p:ph type="title"/>
          </p:nvPr>
        </p:nvSpPr>
        <p:spPr>
          <a:xfrm>
            <a:off x="537459" y="1393077"/>
            <a:ext cx="11117083" cy="854080"/>
          </a:xfrm>
        </p:spPr>
        <p:txBody>
          <a:bodyPr/>
          <a:lstStyle>
            <a:lvl1pPr algn="ctr">
              <a:lnSpc>
                <a:spcPct val="90000"/>
              </a:lnSpc>
              <a:defRPr sz="5500">
                <a:solidFill>
                  <a:srgbClr val="FFFFFF"/>
                </a:solidFill>
                <a:latin typeface="Arial" panose="020B0604020202020204" pitchFamily="34" charset="0"/>
              </a:defRPr>
            </a:lvl1pPr>
          </a:lstStyle>
          <a:p>
            <a:r>
              <a:rPr lang="en-US"/>
              <a:t>Click to edit Master title style</a:t>
            </a:r>
          </a:p>
        </p:txBody>
      </p:sp>
      <p:sp>
        <p:nvSpPr>
          <p:cNvPr id="13" name="Slide Number Placeholder 3">
            <a:extLst>
              <a:ext uri="{FF2B5EF4-FFF2-40B4-BE49-F238E27FC236}">
                <a16:creationId xmlns:a16="http://schemas.microsoft.com/office/drawing/2014/main" id="{A6A411C2-B924-BB42-802A-6F3EE4097639}"/>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2" name="Picture 11">
            <a:extLst>
              <a:ext uri="{FF2B5EF4-FFF2-40B4-BE49-F238E27FC236}">
                <a16:creationId xmlns:a16="http://schemas.microsoft.com/office/drawing/2014/main" id="{871F258A-9D75-4745-9878-3A32ED1FD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779DA17B-9AD0-2D44-8A32-940B1B453BDC}"/>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2466340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center &amp; top background">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4251600"/>
          </a:xfrm>
          <a:prstGeom prst="rect">
            <a:avLst/>
          </a:prstGeom>
          <a:solidFill>
            <a:schemeClr val="accent2"/>
          </a:solidFill>
        </p:spPr>
        <p:txBody>
          <a:bodyPr/>
          <a:lstStyle>
            <a:lvl1pPr marL="0" indent="0">
              <a:buNone/>
              <a:defRPr>
                <a:noFill/>
              </a:defRPr>
            </a:lvl1pPr>
          </a:lstStyle>
          <a:p>
            <a:endParaRPr lang="en-US"/>
          </a:p>
        </p:txBody>
      </p:sp>
      <p:sp>
        <p:nvSpPr>
          <p:cNvPr id="8" name="Title_center_white"/>
          <p:cNvSpPr>
            <a:spLocks noGrp="1"/>
          </p:cNvSpPr>
          <p:nvPr>
            <p:ph type="title"/>
          </p:nvPr>
        </p:nvSpPr>
        <p:spPr>
          <a:xfrm>
            <a:off x="537459" y="1393077"/>
            <a:ext cx="11117083" cy="854080"/>
          </a:xfrm>
        </p:spPr>
        <p:txBody>
          <a:bodyPr/>
          <a:lstStyle>
            <a:lvl1pPr algn="ctr">
              <a:lnSpc>
                <a:spcPct val="90000"/>
              </a:lnSpc>
              <a:defRPr sz="5500">
                <a:solidFill>
                  <a:srgbClr val="FFFFFF"/>
                </a:solidFill>
                <a:latin typeface="Arial" panose="020B0604020202020204" pitchFamily="34" charset="0"/>
              </a:defRPr>
            </a:lvl1pPr>
          </a:lstStyle>
          <a:p>
            <a:r>
              <a:rPr lang="en-US"/>
              <a:t>Click to edit Master title style</a:t>
            </a:r>
          </a:p>
        </p:txBody>
      </p:sp>
      <p:sp>
        <p:nvSpPr>
          <p:cNvPr id="13" name="Slide Number Placeholder 3">
            <a:extLst>
              <a:ext uri="{FF2B5EF4-FFF2-40B4-BE49-F238E27FC236}">
                <a16:creationId xmlns:a16="http://schemas.microsoft.com/office/drawing/2014/main" id="{A6A411C2-B924-BB42-802A-6F3EE4097639}"/>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2" name="Picture 11">
            <a:extLst>
              <a:ext uri="{FF2B5EF4-FFF2-40B4-BE49-F238E27FC236}">
                <a16:creationId xmlns:a16="http://schemas.microsoft.com/office/drawing/2014/main" id="{871F258A-9D75-4745-9878-3A32ED1FD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1ADECE7E-26FC-8542-BD5E-BCB4370ACFBC}"/>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17923111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center &amp; top background">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4251600"/>
          </a:xfrm>
          <a:prstGeom prst="rect">
            <a:avLst/>
          </a:prstGeom>
          <a:solidFill>
            <a:schemeClr val="accent6"/>
          </a:solidFill>
        </p:spPr>
        <p:txBody>
          <a:bodyPr/>
          <a:lstStyle>
            <a:lvl1pPr marL="0" indent="0">
              <a:buNone/>
              <a:defRPr>
                <a:noFill/>
              </a:defRPr>
            </a:lvl1pPr>
          </a:lstStyle>
          <a:p>
            <a:endParaRPr lang="en-US"/>
          </a:p>
        </p:txBody>
      </p:sp>
      <p:sp>
        <p:nvSpPr>
          <p:cNvPr id="8" name="Title_center_white"/>
          <p:cNvSpPr>
            <a:spLocks noGrp="1"/>
          </p:cNvSpPr>
          <p:nvPr>
            <p:ph type="title"/>
          </p:nvPr>
        </p:nvSpPr>
        <p:spPr>
          <a:xfrm>
            <a:off x="537459" y="1393077"/>
            <a:ext cx="11117083" cy="854080"/>
          </a:xfrm>
        </p:spPr>
        <p:txBody>
          <a:bodyPr/>
          <a:lstStyle>
            <a:lvl1pPr algn="ctr">
              <a:lnSpc>
                <a:spcPct val="90000"/>
              </a:lnSpc>
              <a:defRPr sz="5500">
                <a:solidFill>
                  <a:srgbClr val="FFFFFF"/>
                </a:solidFill>
                <a:latin typeface="Arial" panose="020B0604020202020204" pitchFamily="34" charset="0"/>
              </a:defRPr>
            </a:lvl1pPr>
          </a:lstStyle>
          <a:p>
            <a:r>
              <a:rPr lang="en-US"/>
              <a:t>Click to edit Master title style</a:t>
            </a:r>
          </a:p>
        </p:txBody>
      </p:sp>
      <p:sp>
        <p:nvSpPr>
          <p:cNvPr id="13" name="Slide Number Placeholder 3">
            <a:extLst>
              <a:ext uri="{FF2B5EF4-FFF2-40B4-BE49-F238E27FC236}">
                <a16:creationId xmlns:a16="http://schemas.microsoft.com/office/drawing/2014/main" id="{A6A411C2-B924-BB42-802A-6F3EE4097639}"/>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2" name="Picture 11">
            <a:extLst>
              <a:ext uri="{FF2B5EF4-FFF2-40B4-BE49-F238E27FC236}">
                <a16:creationId xmlns:a16="http://schemas.microsoft.com/office/drawing/2014/main" id="{871F258A-9D75-4745-9878-3A32ED1FD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0E3F001A-94DB-B040-B300-7F73B36E9A83}"/>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406335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center &amp; top background">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4251600"/>
          </a:xfrm>
          <a:prstGeom prst="rect">
            <a:avLst/>
          </a:prstGeom>
          <a:solidFill>
            <a:schemeClr val="accent1"/>
          </a:solidFill>
        </p:spPr>
        <p:txBody>
          <a:bodyPr/>
          <a:lstStyle>
            <a:lvl1pPr marL="0" indent="0">
              <a:buNone/>
              <a:defRPr>
                <a:noFill/>
              </a:defRPr>
            </a:lvl1pPr>
          </a:lstStyle>
          <a:p>
            <a:endParaRPr lang="en-US"/>
          </a:p>
        </p:txBody>
      </p:sp>
      <p:sp>
        <p:nvSpPr>
          <p:cNvPr id="8" name="Title_center_white"/>
          <p:cNvSpPr>
            <a:spLocks noGrp="1"/>
          </p:cNvSpPr>
          <p:nvPr>
            <p:ph type="title"/>
          </p:nvPr>
        </p:nvSpPr>
        <p:spPr>
          <a:xfrm>
            <a:off x="537459" y="1393077"/>
            <a:ext cx="11117083" cy="854080"/>
          </a:xfrm>
        </p:spPr>
        <p:txBody>
          <a:bodyPr/>
          <a:lstStyle>
            <a:lvl1pPr algn="ctr">
              <a:lnSpc>
                <a:spcPct val="90000"/>
              </a:lnSpc>
              <a:defRPr sz="5500">
                <a:solidFill>
                  <a:srgbClr val="FFFFFF"/>
                </a:solidFill>
                <a:latin typeface="Arial" panose="020B0604020202020204" pitchFamily="34" charset="0"/>
              </a:defRPr>
            </a:lvl1pPr>
          </a:lstStyle>
          <a:p>
            <a:r>
              <a:rPr lang="en-US"/>
              <a:t>Click to edit Master title style</a:t>
            </a:r>
          </a:p>
        </p:txBody>
      </p:sp>
      <p:sp>
        <p:nvSpPr>
          <p:cNvPr id="13" name="Slide Number Placeholder 3">
            <a:extLst>
              <a:ext uri="{FF2B5EF4-FFF2-40B4-BE49-F238E27FC236}">
                <a16:creationId xmlns:a16="http://schemas.microsoft.com/office/drawing/2014/main" id="{A6A411C2-B924-BB42-802A-6F3EE4097639}"/>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2" name="Picture 11">
            <a:extLst>
              <a:ext uri="{FF2B5EF4-FFF2-40B4-BE49-F238E27FC236}">
                <a16:creationId xmlns:a16="http://schemas.microsoft.com/office/drawing/2014/main" id="{871F258A-9D75-4745-9878-3A32ED1FD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12B840F6-AC76-EC4B-9D84-6ECD3BBD8685}"/>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40765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top background">
    <p:spTree>
      <p:nvGrpSpPr>
        <p:cNvPr id="1" name=""/>
        <p:cNvGrpSpPr/>
        <p:nvPr/>
      </p:nvGrpSpPr>
      <p:grpSpPr>
        <a:xfrm>
          <a:off x="0" y="0"/>
          <a:ext cx="0" cy="0"/>
          <a:chOff x="0" y="0"/>
          <a:chExt cx="0" cy="0"/>
        </a:xfrm>
      </p:grpSpPr>
      <p:sp>
        <p:nvSpPr>
          <p:cNvPr id="5" name="Picture Placeholder 5"/>
          <p:cNvSpPr>
            <a:spLocks noGrp="1"/>
          </p:cNvSpPr>
          <p:nvPr>
            <p:ph type="pic" sz="quarter" idx="12"/>
          </p:nvPr>
        </p:nvSpPr>
        <p:spPr>
          <a:xfrm>
            <a:off x="0" y="0"/>
            <a:ext cx="12192000" cy="4251325"/>
          </a:xfrm>
          <a:prstGeom prst="rect">
            <a:avLst/>
          </a:prstGeom>
          <a:solidFill>
            <a:schemeClr val="accent1"/>
          </a:solidFill>
        </p:spPr>
        <p:txBody>
          <a:bodyPr/>
          <a:lstStyle>
            <a:lvl1pPr marL="0" indent="0">
              <a:buNone/>
              <a:defRPr>
                <a:noFill/>
              </a:defRPr>
            </a:lvl1pPr>
          </a:lstStyle>
          <a:p>
            <a:endParaRPr lang="en-US"/>
          </a:p>
        </p:txBody>
      </p:sp>
      <p:sp>
        <p:nvSpPr>
          <p:cNvPr id="6" name="Title_white"/>
          <p:cNvSpPr>
            <a:spLocks noGrp="1"/>
          </p:cNvSpPr>
          <p:nvPr>
            <p:ph type="title"/>
          </p:nvPr>
        </p:nvSpPr>
        <p:spPr>
          <a:xfrm>
            <a:off x="537459" y="515462"/>
            <a:ext cx="11117083" cy="600164"/>
          </a:xfrm>
        </p:spPr>
        <p:txBody>
          <a:bodyPr/>
          <a:lstStyle>
            <a:lvl1pPr>
              <a:defRPr>
                <a:solidFill>
                  <a:srgbClr val="FFFFFF"/>
                </a:solidFill>
              </a:defRPr>
            </a:lvl1pPr>
          </a:lstStyle>
          <a:p>
            <a:r>
              <a:rPr lang="en-US"/>
              <a:t>Click to edit Master title style</a:t>
            </a:r>
          </a:p>
        </p:txBody>
      </p:sp>
      <p:sp>
        <p:nvSpPr>
          <p:cNvPr id="7" name="Subtitle_white"/>
          <p:cNvSpPr>
            <a:spLocks noGrp="1"/>
          </p:cNvSpPr>
          <p:nvPr>
            <p:ph type="body" sz="quarter" idx="14" hasCustomPrompt="1"/>
          </p:nvPr>
        </p:nvSpPr>
        <p:spPr>
          <a:xfrm>
            <a:off x="536400" y="1105200"/>
            <a:ext cx="11001375" cy="344390"/>
          </a:xfrm>
          <a:prstGeom prst="rect">
            <a:avLst/>
          </a:prstGeom>
        </p:spPr>
        <p:txBody>
          <a:bodyPr>
            <a:spAutoFit/>
          </a:bodyPr>
          <a:lstStyle>
            <a:lvl1pPr marL="0" indent="0">
              <a:buNone/>
              <a:defRPr sz="1400">
                <a:solidFill>
                  <a:srgbClr val="FFFFFF"/>
                </a:solidFill>
              </a:defRPr>
            </a:lvl1pPr>
          </a:lstStyle>
          <a:p>
            <a:pPr lvl="0"/>
            <a:r>
              <a:rPr lang="en-US"/>
              <a:t>Subtitle goes here</a:t>
            </a:r>
          </a:p>
        </p:txBody>
      </p:sp>
      <p:sp>
        <p:nvSpPr>
          <p:cNvPr id="14" name="Slide Number Placeholder 3">
            <a:extLst>
              <a:ext uri="{FF2B5EF4-FFF2-40B4-BE49-F238E27FC236}">
                <a16:creationId xmlns:a16="http://schemas.microsoft.com/office/drawing/2014/main" id="{6A53DC53-96BC-9948-BC65-A9D6FF0A23F4}"/>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3" name="Picture 12">
            <a:extLst>
              <a:ext uri="{FF2B5EF4-FFF2-40B4-BE49-F238E27FC236}">
                <a16:creationId xmlns:a16="http://schemas.microsoft.com/office/drawing/2014/main" id="{7BF172E9-B5BB-2446-B204-5C72FD196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008EFEA1-4B1E-8945-A13F-76277374F856}"/>
              </a:ext>
            </a:extLst>
          </p:cNvPr>
          <p:cNvSpPr>
            <a:spLocks noGrp="1"/>
          </p:cNvSpPr>
          <p:nvPr>
            <p:ph type="ftr" sz="quarter" idx="15"/>
          </p:nvPr>
        </p:nvSpPr>
        <p:spPr/>
        <p:txBody>
          <a:bodyPr/>
          <a:lstStyle/>
          <a:p>
            <a:r>
              <a:rPr lang="en-US"/>
              <a:t>Confidential</a:t>
            </a:r>
          </a:p>
        </p:txBody>
      </p:sp>
    </p:spTree>
    <p:extLst>
      <p:ext uri="{BB962C8B-B14F-4D97-AF65-F5344CB8AC3E}">
        <p14:creationId xmlns:p14="http://schemas.microsoft.com/office/powerpoint/2010/main" val="27608384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bottom">
    <p:spTree>
      <p:nvGrpSpPr>
        <p:cNvPr id="1" name=""/>
        <p:cNvGrpSpPr/>
        <p:nvPr/>
      </p:nvGrpSpPr>
      <p:grpSpPr>
        <a:xfrm>
          <a:off x="0" y="0"/>
          <a:ext cx="0" cy="0"/>
          <a:chOff x="0" y="0"/>
          <a:chExt cx="0" cy="0"/>
        </a:xfrm>
      </p:grpSpPr>
      <p:sp>
        <p:nvSpPr>
          <p:cNvPr id="5" name="Text Placeholder 5"/>
          <p:cNvSpPr>
            <a:spLocks noGrp="1"/>
          </p:cNvSpPr>
          <p:nvPr>
            <p:ph type="body" sz="quarter" idx="11"/>
          </p:nvPr>
        </p:nvSpPr>
        <p:spPr>
          <a:xfrm>
            <a:off x="0" y="0"/>
            <a:ext cx="12192000" cy="4251960"/>
          </a:xfrm>
          <a:prstGeom prst="rect">
            <a:avLst/>
          </a:prstGeom>
          <a:solidFill>
            <a:schemeClr val="bg2"/>
          </a:solidFill>
          <a:ln w="0">
            <a:solidFill>
              <a:schemeClr val="bg1">
                <a:alpha val="0"/>
              </a:schemeClr>
            </a:solidFill>
          </a:ln>
        </p:spPr>
        <p:txBody>
          <a:bodyPr/>
          <a:lstStyle>
            <a:lvl1pPr marL="0" indent="0">
              <a:buNone/>
              <a:defRPr sz="800">
                <a:noFill/>
              </a:defRPr>
            </a:lvl1pPr>
          </a:lstStyle>
          <a:p>
            <a:pPr lvl="0"/>
            <a:endParaRPr lang="en-US"/>
          </a:p>
        </p:txBody>
      </p:sp>
      <p:sp>
        <p:nvSpPr>
          <p:cNvPr id="2" name="Title_bottom"/>
          <p:cNvSpPr>
            <a:spLocks noGrp="1"/>
          </p:cNvSpPr>
          <p:nvPr>
            <p:ph type="title"/>
          </p:nvPr>
        </p:nvSpPr>
        <p:spPr>
          <a:xfrm>
            <a:off x="447288" y="4663674"/>
            <a:ext cx="3555570" cy="1107996"/>
          </a:xfrm>
        </p:spPr>
        <p:txBody>
          <a:bodyPr/>
          <a:lstStyle>
            <a:lvl1pPr algn="r">
              <a:lnSpc>
                <a:spcPct val="100000"/>
              </a:lnSpc>
              <a:defRPr/>
            </a:lvl1pPr>
          </a:lstStyle>
          <a:p>
            <a:r>
              <a:rPr lang="en-US"/>
              <a:t>Click to edit Master title style</a:t>
            </a:r>
          </a:p>
        </p:txBody>
      </p:sp>
      <p:sp>
        <p:nvSpPr>
          <p:cNvPr id="13" name="Slide Number Placeholder 3">
            <a:extLst>
              <a:ext uri="{FF2B5EF4-FFF2-40B4-BE49-F238E27FC236}">
                <a16:creationId xmlns:a16="http://schemas.microsoft.com/office/drawing/2014/main" id="{28C72FB9-4458-C44E-8455-67CF94C4DB23}"/>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5" name="TextBox 14">
            <a:extLst>
              <a:ext uri="{FF2B5EF4-FFF2-40B4-BE49-F238E27FC236}">
                <a16:creationId xmlns:a16="http://schemas.microsoft.com/office/drawing/2014/main" id="{21EDAC74-FDCA-4441-8867-23B85CA3B1FF}"/>
              </a:ext>
            </a:extLst>
          </p:cNvPr>
          <p:cNvSpPr txBox="1"/>
          <p:nvPr userDrawn="1"/>
        </p:nvSpPr>
        <p:spPr>
          <a:xfrm>
            <a:off x="4354316" y="4792994"/>
            <a:ext cx="7561459" cy="881780"/>
          </a:xfrm>
          <a:prstGeom prst="rect">
            <a:avLst/>
          </a:prstGeom>
          <a:noFill/>
        </p:spPr>
        <p:txBody>
          <a:bodyPr wrap="square" rtlCol="0">
            <a:spAutoFit/>
          </a:bodyPr>
          <a:lstStyle/>
          <a:p>
            <a:pPr>
              <a:lnSpc>
                <a:spcPct val="114000"/>
              </a:lnSpc>
            </a:pPr>
            <a:r>
              <a:rPr lang="en-US" sz="1500">
                <a:latin typeface="Arial" panose="020B0604020202020204" pitchFamily="34" charset="0"/>
                <a:cs typeface="Arial" panose="020B0604020202020204" pitchFamily="34" charset="0"/>
              </a:rPr>
              <a:t>Lorem ipsum dolor sit </a:t>
            </a:r>
            <a:r>
              <a:rPr lang="en-US" sz="1500" err="1">
                <a:latin typeface="Arial" panose="020B0604020202020204" pitchFamily="34" charset="0"/>
                <a:cs typeface="Arial" panose="020B0604020202020204" pitchFamily="34" charset="0"/>
              </a:rPr>
              <a:t>amet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consectetuer</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adipiscing</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elit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sed</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diam</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nonummy</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nibh</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euismod</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tincidunt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ut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laoreet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dolore</a:t>
            </a:r>
            <a:r>
              <a:rPr lang="en-US" sz="1500">
                <a:latin typeface="Arial" panose="020B0604020202020204" pitchFamily="34" charset="0"/>
                <a:cs typeface="Arial" panose="020B0604020202020204" pitchFamily="34" charset="0"/>
              </a:rPr>
              <a:t> magna </a:t>
            </a:r>
            <a:r>
              <a:rPr lang="en-US" sz="1500" err="1">
                <a:latin typeface="Arial" panose="020B0604020202020204" pitchFamily="34" charset="0"/>
                <a:cs typeface="Arial" panose="020B0604020202020204" pitchFamily="34" charset="0"/>
              </a:rPr>
              <a:t>aliquam</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erat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volutpat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Ut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wisi</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enim</a:t>
            </a:r>
            <a:r>
              <a:rPr lang="en-US" sz="1500">
                <a:latin typeface="Arial" panose="020B0604020202020204" pitchFamily="34" charset="0"/>
                <a:cs typeface="Arial" panose="020B0604020202020204" pitchFamily="34" charset="0"/>
              </a:rPr>
              <a:t> ad minim </a:t>
            </a:r>
            <a:r>
              <a:rPr lang="en-US" sz="1500" err="1">
                <a:latin typeface="Arial" panose="020B0604020202020204" pitchFamily="34" charset="0"/>
                <a:cs typeface="Arial" panose="020B0604020202020204" pitchFamily="34" charset="0"/>
              </a:rPr>
              <a:t>veniam</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quis</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nostrud</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exerci</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tation</a:t>
            </a:r>
            <a:r>
              <a:rPr lang="en-US" sz="1500">
                <a:latin typeface="Arial" panose="020B0604020202020204" pitchFamily="34" charset="0"/>
                <a:cs typeface="Arial" panose="020B0604020202020204" pitchFamily="34" charset="0"/>
              </a:rPr>
              <a:t> lorem </a:t>
            </a:r>
            <a:r>
              <a:rPr lang="en-US" sz="1500" err="1">
                <a:latin typeface="Arial" panose="020B0604020202020204" pitchFamily="34" charset="0"/>
                <a:cs typeface="Arial" panose="020B0604020202020204" pitchFamily="34" charset="0"/>
              </a:rPr>
              <a:t>dolorem</a:t>
            </a:r>
            <a:r>
              <a:rPr lang="en-US" sz="1500">
                <a:latin typeface="Arial" panose="020B0604020202020204" pitchFamily="34" charset="0"/>
                <a:cs typeface="Arial" panose="020B0604020202020204" pitchFamily="34" charset="0"/>
              </a:rPr>
              <a:t> dolor sit </a:t>
            </a:r>
            <a:r>
              <a:rPr lang="en-US" sz="1500" err="1">
                <a:latin typeface="Arial" panose="020B0604020202020204" pitchFamily="34" charset="0"/>
                <a:cs typeface="Arial" panose="020B0604020202020204" pitchFamily="34" charset="0"/>
              </a:rPr>
              <a:t>amet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elis</a:t>
            </a:r>
            <a:r>
              <a:rPr lang="en-US" sz="1500">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67E9741D-5A7C-9844-A254-479571AB4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2D7529F3-0103-B649-9EF7-0F1BBB3CFB2C}"/>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219951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Headline and Body Content 2 color">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CBCB0BD4-FCD5-344B-A5B1-9332416F531B}"/>
              </a:ext>
            </a:extLst>
          </p:cNvPr>
          <p:cNvSpPr>
            <a:spLocks noGrp="1"/>
          </p:cNvSpPr>
          <p:nvPr>
            <p:ph type="title"/>
          </p:nvPr>
        </p:nvSpPr>
        <p:spPr>
          <a:xfrm>
            <a:off x="674114" y="515462"/>
            <a:ext cx="11117083" cy="600164"/>
          </a:xfrm>
          <a:prstGeom prst="rect">
            <a:avLst/>
          </a:prstGeom>
        </p:spPr>
        <p:txBody>
          <a:bodyPr vert="horz" wrap="square" lIns="91440" tIns="45720" rIns="91440" bIns="45720" rtlCol="0" anchor="t" anchorCtr="0">
            <a:spAutoFit/>
          </a:bodyPr>
          <a:lstStyle/>
          <a:p>
            <a:r>
              <a:rPr lang="en-US"/>
              <a:t>Click to edit Master title style</a:t>
            </a:r>
          </a:p>
        </p:txBody>
      </p:sp>
      <p:sp>
        <p:nvSpPr>
          <p:cNvPr id="4" name="Footer Placeholder 3">
            <a:extLst>
              <a:ext uri="{FF2B5EF4-FFF2-40B4-BE49-F238E27FC236}">
                <a16:creationId xmlns:a16="http://schemas.microsoft.com/office/drawing/2014/main" id="{F6D88A2F-0AC8-FB42-A37A-A1FE39FB67C8}"/>
              </a:ext>
            </a:extLst>
          </p:cNvPr>
          <p:cNvSpPr>
            <a:spLocks noGrp="1"/>
          </p:cNvSpPr>
          <p:nvPr>
            <p:ph type="ftr" sz="quarter" idx="10"/>
          </p:nvPr>
        </p:nvSpPr>
        <p:spPr/>
        <p:txBody>
          <a:bodyPr/>
          <a:lstStyle/>
          <a:p>
            <a:r>
              <a:rPr lang="en-US"/>
              <a:t>Confidential</a:t>
            </a:r>
          </a:p>
        </p:txBody>
      </p:sp>
      <p:sp>
        <p:nvSpPr>
          <p:cNvPr id="11" name="Text Placeholder 6">
            <a:extLst>
              <a:ext uri="{FF2B5EF4-FFF2-40B4-BE49-F238E27FC236}">
                <a16:creationId xmlns:a16="http://schemas.microsoft.com/office/drawing/2014/main" id="{B538FA30-996B-EF49-BD85-D8D796003F80}"/>
              </a:ext>
            </a:extLst>
          </p:cNvPr>
          <p:cNvSpPr>
            <a:spLocks noGrp="1"/>
          </p:cNvSpPr>
          <p:nvPr>
            <p:ph type="body" sz="quarter" idx="12"/>
          </p:nvPr>
        </p:nvSpPr>
        <p:spPr>
          <a:xfrm>
            <a:off x="671645" y="1391122"/>
            <a:ext cx="5440360" cy="367792"/>
          </a:xfrm>
          <a:prstGeom prst="rect">
            <a:avLst/>
          </a:prstGeom>
        </p:spPr>
        <p:txBody>
          <a:bodyPr/>
          <a:lstStyle>
            <a:lvl1pPr marL="0" indent="0">
              <a:buNone/>
              <a:defRPr b="1">
                <a:solidFill>
                  <a:schemeClr val="accent2"/>
                </a:solidFill>
              </a:defRPr>
            </a:lvl1pPr>
          </a:lstStyle>
          <a:p>
            <a:pPr lvl="0"/>
            <a:r>
              <a:rPr lang="en-US"/>
              <a:t>Click to edit Master text style</a:t>
            </a:r>
          </a:p>
        </p:txBody>
      </p:sp>
      <p:sp>
        <p:nvSpPr>
          <p:cNvPr id="13" name="Content Placeholder 12">
            <a:extLst>
              <a:ext uri="{FF2B5EF4-FFF2-40B4-BE49-F238E27FC236}">
                <a16:creationId xmlns:a16="http://schemas.microsoft.com/office/drawing/2014/main" id="{97E4CF80-2B12-474F-B911-FDED3C276B14}"/>
              </a:ext>
            </a:extLst>
          </p:cNvPr>
          <p:cNvSpPr>
            <a:spLocks noGrp="1"/>
          </p:cNvSpPr>
          <p:nvPr>
            <p:ph sz="quarter" idx="14"/>
          </p:nvPr>
        </p:nvSpPr>
        <p:spPr>
          <a:xfrm>
            <a:off x="671643" y="1954213"/>
            <a:ext cx="5440362" cy="429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91EF221B-1CA1-C240-910A-B0C4422706A9}"/>
              </a:ext>
            </a:extLst>
          </p:cNvPr>
          <p:cNvSpPr>
            <a:spLocks noGrp="1"/>
          </p:cNvSpPr>
          <p:nvPr>
            <p:ph sz="quarter" idx="15"/>
          </p:nvPr>
        </p:nvSpPr>
        <p:spPr>
          <a:xfrm>
            <a:off x="6350835" y="1954213"/>
            <a:ext cx="5440362" cy="429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6">
            <a:extLst>
              <a:ext uri="{FF2B5EF4-FFF2-40B4-BE49-F238E27FC236}">
                <a16:creationId xmlns:a16="http://schemas.microsoft.com/office/drawing/2014/main" id="{EDF9377B-010C-504C-99E7-25FD1A449F55}"/>
              </a:ext>
            </a:extLst>
          </p:cNvPr>
          <p:cNvSpPr>
            <a:spLocks noGrp="1"/>
          </p:cNvSpPr>
          <p:nvPr>
            <p:ph type="body" sz="quarter" idx="16"/>
          </p:nvPr>
        </p:nvSpPr>
        <p:spPr>
          <a:xfrm>
            <a:off x="6352913" y="1391122"/>
            <a:ext cx="5440360" cy="367792"/>
          </a:xfrm>
          <a:prstGeom prst="rect">
            <a:avLst/>
          </a:prstGeom>
        </p:spPr>
        <p:txBody>
          <a:bodyPr/>
          <a:lstStyle>
            <a:lvl1pPr marL="0" indent="0">
              <a:buNone/>
              <a:defRPr b="1">
                <a:solidFill>
                  <a:schemeClr val="accent6"/>
                </a:solidFill>
              </a:defRPr>
            </a:lvl1pPr>
          </a:lstStyle>
          <a:p>
            <a:pPr lvl="0"/>
            <a:r>
              <a:rPr lang="en-US"/>
              <a:t>Click to edit Master text style</a:t>
            </a:r>
          </a:p>
        </p:txBody>
      </p:sp>
    </p:spTree>
    <p:extLst>
      <p:ext uri="{BB962C8B-B14F-4D97-AF65-F5344CB8AC3E}">
        <p14:creationId xmlns:p14="http://schemas.microsoft.com/office/powerpoint/2010/main" val="3531846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bottom with video">
    <p:spTree>
      <p:nvGrpSpPr>
        <p:cNvPr id="1" name=""/>
        <p:cNvGrpSpPr/>
        <p:nvPr/>
      </p:nvGrpSpPr>
      <p:grpSpPr>
        <a:xfrm>
          <a:off x="0" y="0"/>
          <a:ext cx="0" cy="0"/>
          <a:chOff x="0" y="0"/>
          <a:chExt cx="0" cy="0"/>
        </a:xfrm>
      </p:grpSpPr>
      <p:sp>
        <p:nvSpPr>
          <p:cNvPr id="6" name="Media Placeholder 5"/>
          <p:cNvSpPr>
            <a:spLocks noGrp="1"/>
          </p:cNvSpPr>
          <p:nvPr>
            <p:ph type="media" sz="quarter" idx="12"/>
          </p:nvPr>
        </p:nvSpPr>
        <p:spPr>
          <a:xfrm>
            <a:off x="0" y="0"/>
            <a:ext cx="12192000" cy="4251325"/>
          </a:xfrm>
          <a:prstGeom prst="rect">
            <a:avLst/>
          </a:prstGeom>
          <a:solidFill>
            <a:schemeClr val="accent1"/>
          </a:solidFill>
        </p:spPr>
        <p:txBody>
          <a:bodyPr/>
          <a:lstStyle>
            <a:lvl1pPr marL="0" indent="0">
              <a:buNone/>
              <a:defRPr>
                <a:noFill/>
              </a:defRPr>
            </a:lvl1pPr>
          </a:lstStyle>
          <a:p>
            <a:endParaRPr lang="en-US"/>
          </a:p>
        </p:txBody>
      </p:sp>
      <p:sp>
        <p:nvSpPr>
          <p:cNvPr id="14" name="Slide Number Placeholder 3">
            <a:extLst>
              <a:ext uri="{FF2B5EF4-FFF2-40B4-BE49-F238E27FC236}">
                <a16:creationId xmlns:a16="http://schemas.microsoft.com/office/drawing/2014/main" id="{5ABE2E53-4CF6-AC46-8F17-9A1D9E8728DF}"/>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pic>
        <p:nvPicPr>
          <p:cNvPr id="13" name="Picture 12">
            <a:extLst>
              <a:ext uri="{FF2B5EF4-FFF2-40B4-BE49-F238E27FC236}">
                <a16:creationId xmlns:a16="http://schemas.microsoft.com/office/drawing/2014/main" id="{78D00DBF-902D-F742-94BE-94EF6F4F4B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2980228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bottom-graphic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30C87D-6F0A-1D40-B503-8F245EAD8395}"/>
              </a:ext>
            </a:extLst>
          </p:cNvPr>
          <p:cNvSpPr/>
          <p:nvPr userDrawn="1"/>
        </p:nvSpPr>
        <p:spPr>
          <a:xfrm>
            <a:off x="0" y="0"/>
            <a:ext cx="12192000" cy="43992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a:extLst>
              <a:ext uri="{FF2B5EF4-FFF2-40B4-BE49-F238E27FC236}">
                <a16:creationId xmlns:a16="http://schemas.microsoft.com/office/drawing/2014/main" id="{48FE3093-6150-8544-9AE1-F7A0616E6D71}"/>
              </a:ext>
            </a:extLst>
          </p:cNvPr>
          <p:cNvSpPr>
            <a:spLocks noChangeAspect="1"/>
          </p:cNvSpPr>
          <p:nvPr userDrawn="1"/>
        </p:nvSpPr>
        <p:spPr>
          <a:xfrm rot="4790826">
            <a:off x="6228944" y="2153622"/>
            <a:ext cx="1655415" cy="1655415"/>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Teardrop 31">
            <a:extLst>
              <a:ext uri="{FF2B5EF4-FFF2-40B4-BE49-F238E27FC236}">
                <a16:creationId xmlns:a16="http://schemas.microsoft.com/office/drawing/2014/main" id="{30EE6E99-DA62-B04A-BB0A-40100B37E206}"/>
              </a:ext>
            </a:extLst>
          </p:cNvPr>
          <p:cNvSpPr>
            <a:spLocks noChangeAspect="1"/>
          </p:cNvSpPr>
          <p:nvPr userDrawn="1"/>
        </p:nvSpPr>
        <p:spPr>
          <a:xfrm rot="15993191">
            <a:off x="4322880" y="416550"/>
            <a:ext cx="1655415" cy="1655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Teardrop 15">
            <a:extLst>
              <a:ext uri="{FF2B5EF4-FFF2-40B4-BE49-F238E27FC236}">
                <a16:creationId xmlns:a16="http://schemas.microsoft.com/office/drawing/2014/main" id="{40C336C8-FCDE-7447-84B3-7CB97C9B8757}"/>
              </a:ext>
            </a:extLst>
          </p:cNvPr>
          <p:cNvSpPr>
            <a:spLocks noChangeAspect="1"/>
          </p:cNvSpPr>
          <p:nvPr userDrawn="1"/>
        </p:nvSpPr>
        <p:spPr>
          <a:xfrm>
            <a:off x="6143789" y="401682"/>
            <a:ext cx="1655415" cy="165541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eardrop 16">
            <a:extLst>
              <a:ext uri="{FF2B5EF4-FFF2-40B4-BE49-F238E27FC236}">
                <a16:creationId xmlns:a16="http://schemas.microsoft.com/office/drawing/2014/main" id="{5A166505-861A-D747-87B2-BDC6151EA6C8}"/>
              </a:ext>
            </a:extLst>
          </p:cNvPr>
          <p:cNvSpPr>
            <a:spLocks noChangeAspect="1"/>
          </p:cNvSpPr>
          <p:nvPr userDrawn="1"/>
        </p:nvSpPr>
        <p:spPr>
          <a:xfrm rot="10800000">
            <a:off x="4389328" y="2130120"/>
            <a:ext cx="1655415" cy="165541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TextBox 17">
            <a:extLst>
              <a:ext uri="{FF2B5EF4-FFF2-40B4-BE49-F238E27FC236}">
                <a16:creationId xmlns:a16="http://schemas.microsoft.com/office/drawing/2014/main" id="{0BCAAD4A-30DD-C647-86A3-4D91210F4109}"/>
              </a:ext>
            </a:extLst>
          </p:cNvPr>
          <p:cNvSpPr txBox="1"/>
          <p:nvPr userDrawn="1"/>
        </p:nvSpPr>
        <p:spPr>
          <a:xfrm>
            <a:off x="1090630" y="1032927"/>
            <a:ext cx="2794094" cy="723853"/>
          </a:xfrm>
          <a:prstGeom prst="rect">
            <a:avLst/>
          </a:prstGeom>
          <a:noFill/>
        </p:spPr>
        <p:txBody>
          <a:bodyPr wrap="square" rtlCol="0">
            <a:spAutoFit/>
          </a:bodyPr>
          <a:lstStyle/>
          <a:p>
            <a:pPr algn="r">
              <a:lnSpc>
                <a:spcPct val="114000"/>
              </a:lnSpc>
            </a:pPr>
            <a:r>
              <a:rPr lang="en-US" sz="1200">
                <a:latin typeface="Arial" panose="020B0604020202020204" pitchFamily="34" charset="0"/>
              </a:rPr>
              <a:t>Lorem ipsum dolor sit </a:t>
            </a:r>
            <a:r>
              <a:rPr lang="en-US" sz="1200" err="1">
                <a:latin typeface="Arial" panose="020B0604020202020204" pitchFamily="34" charset="0"/>
              </a:rPr>
              <a:t>amet</a:t>
            </a:r>
            <a:r>
              <a:rPr lang="en-US" sz="1200">
                <a:latin typeface="Arial" panose="020B0604020202020204" pitchFamily="34" charset="0"/>
              </a:rPr>
              <a:t>,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dol</a:t>
            </a:r>
            <a:r>
              <a:rPr lang="en-US" sz="1200">
                <a:latin typeface="Arial" panose="020B0604020202020204" pitchFamily="34" charset="0"/>
              </a:rPr>
              <a:t> </a:t>
            </a:r>
            <a:r>
              <a:rPr lang="en-US" sz="1200" err="1">
                <a:latin typeface="Arial" panose="020B0604020202020204" pitchFamily="34" charset="0"/>
              </a:rPr>
              <a:t>nulem</a:t>
            </a:r>
            <a:r>
              <a:rPr lang="en-US" sz="1200">
                <a:latin typeface="Arial" panose="020B0604020202020204" pitchFamily="34" charset="0"/>
              </a:rPr>
              <a:t>, ipsum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adipiscing</a:t>
            </a:r>
            <a:r>
              <a:rPr lang="en-US" sz="1200">
                <a:latin typeface="Arial" panose="020B0604020202020204" pitchFamily="34" charset="0"/>
              </a:rPr>
              <a:t> </a:t>
            </a:r>
          </a:p>
        </p:txBody>
      </p:sp>
      <p:sp>
        <p:nvSpPr>
          <p:cNvPr id="19" name="TextBox 18">
            <a:extLst>
              <a:ext uri="{FF2B5EF4-FFF2-40B4-BE49-F238E27FC236}">
                <a16:creationId xmlns:a16="http://schemas.microsoft.com/office/drawing/2014/main" id="{E37D8280-EB97-9341-9C8F-B14E0FA7B5AF}"/>
              </a:ext>
            </a:extLst>
          </p:cNvPr>
          <p:cNvSpPr txBox="1"/>
          <p:nvPr userDrawn="1"/>
        </p:nvSpPr>
        <p:spPr>
          <a:xfrm>
            <a:off x="2451553" y="2424557"/>
            <a:ext cx="1430200" cy="361637"/>
          </a:xfrm>
          <a:prstGeom prst="rect">
            <a:avLst/>
          </a:prstGeom>
          <a:noFill/>
        </p:spPr>
        <p:txBody>
          <a:bodyPr wrap="none" rtlCol="0">
            <a:spAutoFit/>
          </a:bodyPr>
          <a:lstStyle/>
          <a:p>
            <a:pPr algn="r"/>
            <a:r>
              <a:rPr lang="en-US" sz="1750" b="1">
                <a:solidFill>
                  <a:schemeClr val="accent3"/>
                </a:solidFill>
                <a:latin typeface="Arial" panose="020B0604020202020204" pitchFamily="34" charset="0"/>
                <a:ea typeface="Arial" panose="020B0706030804020204" pitchFamily="34" charset="0"/>
                <a:cs typeface="Arial" panose="020B0604020202020204" pitchFamily="34" charset="0"/>
              </a:rPr>
              <a:t>PHARETRA</a:t>
            </a:r>
          </a:p>
        </p:txBody>
      </p:sp>
      <p:sp>
        <p:nvSpPr>
          <p:cNvPr id="20" name="TextBox 19">
            <a:extLst>
              <a:ext uri="{FF2B5EF4-FFF2-40B4-BE49-F238E27FC236}">
                <a16:creationId xmlns:a16="http://schemas.microsoft.com/office/drawing/2014/main" id="{3F7E554D-FEEA-D84E-9130-7465F41C0FB4}"/>
              </a:ext>
            </a:extLst>
          </p:cNvPr>
          <p:cNvSpPr txBox="1"/>
          <p:nvPr userDrawn="1"/>
        </p:nvSpPr>
        <p:spPr>
          <a:xfrm>
            <a:off x="1087659" y="2786194"/>
            <a:ext cx="2794094" cy="723853"/>
          </a:xfrm>
          <a:prstGeom prst="rect">
            <a:avLst/>
          </a:prstGeom>
          <a:noFill/>
        </p:spPr>
        <p:txBody>
          <a:bodyPr wrap="square" rtlCol="0">
            <a:spAutoFit/>
          </a:bodyPr>
          <a:lstStyle/>
          <a:p>
            <a:pPr algn="r">
              <a:lnSpc>
                <a:spcPct val="114000"/>
              </a:lnSpc>
            </a:pPr>
            <a:r>
              <a:rPr lang="en-US" sz="1200">
                <a:latin typeface="Arial" panose="020B0604020202020204" pitchFamily="34" charset="0"/>
              </a:rPr>
              <a:t>Lorem ipsum dolor sit </a:t>
            </a:r>
            <a:r>
              <a:rPr lang="en-US" sz="1200" err="1">
                <a:latin typeface="Arial" panose="020B0604020202020204" pitchFamily="34" charset="0"/>
              </a:rPr>
              <a:t>amet</a:t>
            </a:r>
            <a:r>
              <a:rPr lang="en-US" sz="1200">
                <a:latin typeface="Arial" panose="020B0604020202020204" pitchFamily="34" charset="0"/>
              </a:rPr>
              <a:t>,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dol</a:t>
            </a:r>
            <a:r>
              <a:rPr lang="en-US" sz="1200">
                <a:latin typeface="Arial" panose="020B0604020202020204" pitchFamily="34" charset="0"/>
              </a:rPr>
              <a:t> </a:t>
            </a:r>
            <a:r>
              <a:rPr lang="en-US" sz="1200" err="1">
                <a:latin typeface="Arial" panose="020B0604020202020204" pitchFamily="34" charset="0"/>
              </a:rPr>
              <a:t>nulem</a:t>
            </a:r>
            <a:r>
              <a:rPr lang="en-US" sz="1200">
                <a:latin typeface="Arial" panose="020B0604020202020204" pitchFamily="34" charset="0"/>
              </a:rPr>
              <a:t>, ipsum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adipiscing</a:t>
            </a:r>
            <a:r>
              <a:rPr lang="en-US" sz="1200">
                <a:latin typeface="Arial" panose="020B0604020202020204" pitchFamily="34" charset="0"/>
              </a:rPr>
              <a:t> </a:t>
            </a:r>
          </a:p>
        </p:txBody>
      </p:sp>
      <p:sp>
        <p:nvSpPr>
          <p:cNvPr id="21" name="TextBox 20">
            <a:extLst>
              <a:ext uri="{FF2B5EF4-FFF2-40B4-BE49-F238E27FC236}">
                <a16:creationId xmlns:a16="http://schemas.microsoft.com/office/drawing/2014/main" id="{CE506DD8-C4BD-D444-9B01-F8E8C409B856}"/>
              </a:ext>
            </a:extLst>
          </p:cNvPr>
          <p:cNvSpPr txBox="1"/>
          <p:nvPr userDrawn="1"/>
        </p:nvSpPr>
        <p:spPr>
          <a:xfrm>
            <a:off x="8348748" y="2424558"/>
            <a:ext cx="1130438" cy="361637"/>
          </a:xfrm>
          <a:prstGeom prst="rect">
            <a:avLst/>
          </a:prstGeom>
          <a:noFill/>
        </p:spPr>
        <p:txBody>
          <a:bodyPr wrap="none" rtlCol="0">
            <a:spAutoFit/>
          </a:bodyPr>
          <a:lstStyle/>
          <a:p>
            <a:r>
              <a:rPr lang="en-US" sz="1750" b="1">
                <a:solidFill>
                  <a:schemeClr val="accent4"/>
                </a:solidFill>
                <a:latin typeface="Arial" panose="020B0604020202020204" pitchFamily="34" charset="0"/>
                <a:ea typeface="Arial" panose="020B0706030804020204" pitchFamily="34" charset="0"/>
                <a:cs typeface="Arial" panose="020B0604020202020204" pitchFamily="34" charset="0"/>
              </a:rPr>
              <a:t>CURSUS</a:t>
            </a:r>
          </a:p>
        </p:txBody>
      </p:sp>
      <p:sp>
        <p:nvSpPr>
          <p:cNvPr id="22" name="TextBox 21">
            <a:extLst>
              <a:ext uri="{FF2B5EF4-FFF2-40B4-BE49-F238E27FC236}">
                <a16:creationId xmlns:a16="http://schemas.microsoft.com/office/drawing/2014/main" id="{1D2DC943-1224-444A-8214-AED89DA3D6F4}"/>
              </a:ext>
            </a:extLst>
          </p:cNvPr>
          <p:cNvSpPr txBox="1"/>
          <p:nvPr userDrawn="1"/>
        </p:nvSpPr>
        <p:spPr>
          <a:xfrm>
            <a:off x="8348748" y="2786195"/>
            <a:ext cx="2794094" cy="723853"/>
          </a:xfrm>
          <a:prstGeom prst="rect">
            <a:avLst/>
          </a:prstGeom>
          <a:noFill/>
        </p:spPr>
        <p:txBody>
          <a:bodyPr wrap="square" rtlCol="0">
            <a:spAutoFit/>
          </a:bodyPr>
          <a:lstStyle/>
          <a:p>
            <a:pPr>
              <a:lnSpc>
                <a:spcPct val="114000"/>
              </a:lnSpc>
            </a:pPr>
            <a:r>
              <a:rPr lang="en-US" sz="1200">
                <a:latin typeface="Arial" panose="020B0604020202020204" pitchFamily="34" charset="0"/>
              </a:rPr>
              <a:t>Lorem ipsum dolor sit </a:t>
            </a:r>
            <a:r>
              <a:rPr lang="en-US" sz="1200" err="1">
                <a:latin typeface="Arial" panose="020B0604020202020204" pitchFamily="34" charset="0"/>
              </a:rPr>
              <a:t>amet</a:t>
            </a:r>
            <a:r>
              <a:rPr lang="en-US" sz="1200">
                <a:latin typeface="Arial" panose="020B0604020202020204" pitchFamily="34" charset="0"/>
              </a:rPr>
              <a:t>,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dol</a:t>
            </a:r>
            <a:r>
              <a:rPr lang="en-US" sz="1200">
                <a:latin typeface="Arial" panose="020B0604020202020204" pitchFamily="34" charset="0"/>
              </a:rPr>
              <a:t> </a:t>
            </a:r>
            <a:r>
              <a:rPr lang="en-US" sz="1200" err="1">
                <a:latin typeface="Arial" panose="020B0604020202020204" pitchFamily="34" charset="0"/>
              </a:rPr>
              <a:t>nulem</a:t>
            </a:r>
            <a:r>
              <a:rPr lang="en-US" sz="1200">
                <a:latin typeface="Arial" panose="020B0604020202020204" pitchFamily="34" charset="0"/>
              </a:rPr>
              <a:t>, ipsum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adipiscing</a:t>
            </a:r>
            <a:r>
              <a:rPr lang="en-US" sz="1200">
                <a:latin typeface="Arial" panose="020B0604020202020204" pitchFamily="34" charset="0"/>
              </a:rPr>
              <a:t> </a:t>
            </a:r>
          </a:p>
        </p:txBody>
      </p:sp>
      <p:sp>
        <p:nvSpPr>
          <p:cNvPr id="23" name="TextBox 22">
            <a:extLst>
              <a:ext uri="{FF2B5EF4-FFF2-40B4-BE49-F238E27FC236}">
                <a16:creationId xmlns:a16="http://schemas.microsoft.com/office/drawing/2014/main" id="{B03F044A-96B9-9F48-8E78-9EFFEB8561D1}"/>
              </a:ext>
            </a:extLst>
          </p:cNvPr>
          <p:cNvSpPr txBox="1"/>
          <p:nvPr userDrawn="1"/>
        </p:nvSpPr>
        <p:spPr>
          <a:xfrm>
            <a:off x="8348748" y="671291"/>
            <a:ext cx="1492716" cy="361637"/>
          </a:xfrm>
          <a:prstGeom prst="rect">
            <a:avLst/>
          </a:prstGeom>
          <a:noFill/>
        </p:spPr>
        <p:txBody>
          <a:bodyPr wrap="none" rtlCol="0">
            <a:spAutoFit/>
          </a:bodyPr>
          <a:lstStyle/>
          <a:p>
            <a:r>
              <a:rPr lang="en-US" sz="1750" b="1">
                <a:solidFill>
                  <a:schemeClr val="accent2"/>
                </a:solidFill>
                <a:latin typeface="Arial" panose="020B0604020202020204" pitchFamily="34" charset="0"/>
                <a:ea typeface="Arial" panose="020B0706030804020204" pitchFamily="34" charset="0"/>
                <a:cs typeface="Arial" panose="020B0604020202020204" pitchFamily="34" charset="0"/>
              </a:rPr>
              <a:t>ADIPISCING</a:t>
            </a:r>
          </a:p>
        </p:txBody>
      </p:sp>
      <p:sp>
        <p:nvSpPr>
          <p:cNvPr id="24" name="TextBox 23">
            <a:extLst>
              <a:ext uri="{FF2B5EF4-FFF2-40B4-BE49-F238E27FC236}">
                <a16:creationId xmlns:a16="http://schemas.microsoft.com/office/drawing/2014/main" id="{F3D09A02-6D3B-3B4B-9C68-F7B0BC5529BE}"/>
              </a:ext>
            </a:extLst>
          </p:cNvPr>
          <p:cNvSpPr txBox="1"/>
          <p:nvPr userDrawn="1"/>
        </p:nvSpPr>
        <p:spPr>
          <a:xfrm>
            <a:off x="8348748" y="1032928"/>
            <a:ext cx="2794094" cy="723853"/>
          </a:xfrm>
          <a:prstGeom prst="rect">
            <a:avLst/>
          </a:prstGeom>
          <a:noFill/>
        </p:spPr>
        <p:txBody>
          <a:bodyPr wrap="square" rtlCol="0">
            <a:spAutoFit/>
          </a:bodyPr>
          <a:lstStyle/>
          <a:p>
            <a:pPr>
              <a:lnSpc>
                <a:spcPct val="114000"/>
              </a:lnSpc>
            </a:pPr>
            <a:r>
              <a:rPr lang="en-US" sz="1200">
                <a:latin typeface="Arial" panose="020B0604020202020204" pitchFamily="34" charset="0"/>
              </a:rPr>
              <a:t>Lorem ipsum dolor sit </a:t>
            </a:r>
            <a:r>
              <a:rPr lang="en-US" sz="1200" err="1">
                <a:latin typeface="Arial" panose="020B0604020202020204" pitchFamily="34" charset="0"/>
              </a:rPr>
              <a:t>amet</a:t>
            </a:r>
            <a:r>
              <a:rPr lang="en-US" sz="1200">
                <a:latin typeface="Arial" panose="020B0604020202020204" pitchFamily="34" charset="0"/>
              </a:rPr>
              <a:t>,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dol</a:t>
            </a:r>
            <a:r>
              <a:rPr lang="en-US" sz="1200">
                <a:latin typeface="Arial" panose="020B0604020202020204" pitchFamily="34" charset="0"/>
              </a:rPr>
              <a:t> </a:t>
            </a:r>
            <a:r>
              <a:rPr lang="en-US" sz="1200" err="1">
                <a:latin typeface="Arial" panose="020B0604020202020204" pitchFamily="34" charset="0"/>
              </a:rPr>
              <a:t>nulem</a:t>
            </a:r>
            <a:r>
              <a:rPr lang="en-US" sz="1200">
                <a:latin typeface="Arial" panose="020B0604020202020204" pitchFamily="34" charset="0"/>
              </a:rPr>
              <a:t>, ipsum </a:t>
            </a:r>
            <a:r>
              <a:rPr lang="en-US" sz="1200" err="1">
                <a:latin typeface="Arial" panose="020B0604020202020204" pitchFamily="34" charset="0"/>
              </a:rPr>
              <a:t>consectetuer</a:t>
            </a:r>
            <a:r>
              <a:rPr lang="en-US" sz="1200">
                <a:latin typeface="Arial" panose="020B0604020202020204" pitchFamily="34" charset="0"/>
              </a:rPr>
              <a:t> </a:t>
            </a:r>
            <a:r>
              <a:rPr lang="en-US" sz="1200" err="1">
                <a:latin typeface="Arial" panose="020B0604020202020204" pitchFamily="34" charset="0"/>
              </a:rPr>
              <a:t>adipiscing</a:t>
            </a:r>
            <a:r>
              <a:rPr lang="en-US" sz="1200">
                <a:latin typeface="Arial" panose="020B0604020202020204" pitchFamily="34" charset="0"/>
              </a:rPr>
              <a:t> </a:t>
            </a:r>
          </a:p>
        </p:txBody>
      </p:sp>
      <p:sp>
        <p:nvSpPr>
          <p:cNvPr id="25" name="Freeform 9">
            <a:extLst>
              <a:ext uri="{FF2B5EF4-FFF2-40B4-BE49-F238E27FC236}">
                <a16:creationId xmlns:a16="http://schemas.microsoft.com/office/drawing/2014/main" id="{052BA61C-5C3D-8E4E-9A0D-EBEF503FBC7D}"/>
              </a:ext>
            </a:extLst>
          </p:cNvPr>
          <p:cNvSpPr>
            <a:spLocks noChangeAspect="1" noEditPoints="1"/>
          </p:cNvSpPr>
          <p:nvPr userDrawn="1"/>
        </p:nvSpPr>
        <p:spPr bwMode="auto">
          <a:xfrm>
            <a:off x="6835399" y="2616340"/>
            <a:ext cx="442503" cy="766397"/>
          </a:xfrm>
          <a:custGeom>
            <a:avLst/>
            <a:gdLst>
              <a:gd name="T0" fmla="*/ 14 w 243"/>
              <a:gd name="T1" fmla="*/ 0 h 424"/>
              <a:gd name="T2" fmla="*/ 0 w 243"/>
              <a:gd name="T3" fmla="*/ 410 h 424"/>
              <a:gd name="T4" fmla="*/ 229 w 243"/>
              <a:gd name="T5" fmla="*/ 424 h 424"/>
              <a:gd name="T6" fmla="*/ 243 w 243"/>
              <a:gd name="T7" fmla="*/ 14 h 424"/>
              <a:gd name="T8" fmla="*/ 231 w 243"/>
              <a:gd name="T9" fmla="*/ 410 h 424"/>
              <a:gd name="T10" fmla="*/ 14 w 243"/>
              <a:gd name="T11" fmla="*/ 412 h 424"/>
              <a:gd name="T12" fmla="*/ 12 w 243"/>
              <a:gd name="T13" fmla="*/ 14 h 424"/>
              <a:gd name="T14" fmla="*/ 229 w 243"/>
              <a:gd name="T15" fmla="*/ 12 h 424"/>
              <a:gd name="T16" fmla="*/ 231 w 243"/>
              <a:gd name="T17" fmla="*/ 410 h 424"/>
              <a:gd name="T18" fmla="*/ 29 w 243"/>
              <a:gd name="T19" fmla="*/ 43 h 424"/>
              <a:gd name="T20" fmla="*/ 23 w 243"/>
              <a:gd name="T21" fmla="*/ 361 h 424"/>
              <a:gd name="T22" fmla="*/ 214 w 243"/>
              <a:gd name="T23" fmla="*/ 367 h 424"/>
              <a:gd name="T24" fmla="*/ 220 w 243"/>
              <a:gd name="T25" fmla="*/ 49 h 424"/>
              <a:gd name="T26" fmla="*/ 208 w 243"/>
              <a:gd name="T27" fmla="*/ 355 h 424"/>
              <a:gd name="T28" fmla="*/ 35 w 243"/>
              <a:gd name="T29" fmla="*/ 55 h 424"/>
              <a:gd name="T30" fmla="*/ 208 w 243"/>
              <a:gd name="T31" fmla="*/ 355 h 424"/>
              <a:gd name="T32" fmla="*/ 149 w 243"/>
              <a:gd name="T33" fmla="*/ 32 h 424"/>
              <a:gd name="T34" fmla="*/ 149 w 243"/>
              <a:gd name="T35" fmla="*/ 20 h 424"/>
              <a:gd name="T36" fmla="*/ 88 w 243"/>
              <a:gd name="T37" fmla="*/ 26 h 424"/>
              <a:gd name="T38" fmla="*/ 121 w 243"/>
              <a:gd name="T39" fmla="*/ 371 h 424"/>
              <a:gd name="T40" fmla="*/ 121 w 243"/>
              <a:gd name="T41" fmla="*/ 407 h 424"/>
              <a:gd name="T42" fmla="*/ 121 w 243"/>
              <a:gd name="T43" fmla="*/ 371 h 424"/>
              <a:gd name="T44" fmla="*/ 115 w 243"/>
              <a:gd name="T45" fmla="*/ 389 h 424"/>
              <a:gd name="T46" fmla="*/ 127 w 243"/>
              <a:gd name="T47" fmla="*/ 389 h 424"/>
              <a:gd name="T48" fmla="*/ 56 w 243"/>
              <a:gd name="T49" fmla="*/ 139 h 424"/>
              <a:gd name="T50" fmla="*/ 116 w 243"/>
              <a:gd name="T51" fmla="*/ 133 h 424"/>
              <a:gd name="T52" fmla="*/ 110 w 243"/>
              <a:gd name="T53" fmla="*/ 73 h 424"/>
              <a:gd name="T54" fmla="*/ 50 w 243"/>
              <a:gd name="T55" fmla="*/ 79 h 424"/>
              <a:gd name="T56" fmla="*/ 56 w 243"/>
              <a:gd name="T57" fmla="*/ 139 h 424"/>
              <a:gd name="T58" fmla="*/ 104 w 243"/>
              <a:gd name="T59" fmla="*/ 85 h 424"/>
              <a:gd name="T60" fmla="*/ 62 w 243"/>
              <a:gd name="T61" fmla="*/ 127 h 424"/>
              <a:gd name="T62" fmla="*/ 132 w 243"/>
              <a:gd name="T63" fmla="*/ 139 h 424"/>
              <a:gd name="T64" fmla="*/ 192 w 243"/>
              <a:gd name="T65" fmla="*/ 133 h 424"/>
              <a:gd name="T66" fmla="*/ 186 w 243"/>
              <a:gd name="T67" fmla="*/ 73 h 424"/>
              <a:gd name="T68" fmla="*/ 126 w 243"/>
              <a:gd name="T69" fmla="*/ 79 h 424"/>
              <a:gd name="T70" fmla="*/ 132 w 243"/>
              <a:gd name="T71" fmla="*/ 139 h 424"/>
              <a:gd name="T72" fmla="*/ 180 w 243"/>
              <a:gd name="T73" fmla="*/ 85 h 424"/>
              <a:gd name="T74" fmla="*/ 138 w 243"/>
              <a:gd name="T75" fmla="*/ 127 h 424"/>
              <a:gd name="T76" fmla="*/ 56 w 243"/>
              <a:gd name="T77" fmla="*/ 217 h 424"/>
              <a:gd name="T78" fmla="*/ 116 w 243"/>
              <a:gd name="T79" fmla="*/ 211 h 424"/>
              <a:gd name="T80" fmla="*/ 110 w 243"/>
              <a:gd name="T81" fmla="*/ 151 h 424"/>
              <a:gd name="T82" fmla="*/ 50 w 243"/>
              <a:gd name="T83" fmla="*/ 157 h 424"/>
              <a:gd name="T84" fmla="*/ 56 w 243"/>
              <a:gd name="T85" fmla="*/ 217 h 424"/>
              <a:gd name="T86" fmla="*/ 104 w 243"/>
              <a:gd name="T87" fmla="*/ 163 h 424"/>
              <a:gd name="T88" fmla="*/ 62 w 243"/>
              <a:gd name="T89" fmla="*/ 205 h 424"/>
              <a:gd name="T90" fmla="*/ 132 w 243"/>
              <a:gd name="T91" fmla="*/ 217 h 424"/>
              <a:gd name="T92" fmla="*/ 192 w 243"/>
              <a:gd name="T93" fmla="*/ 211 h 424"/>
              <a:gd name="T94" fmla="*/ 186 w 243"/>
              <a:gd name="T95" fmla="*/ 151 h 424"/>
              <a:gd name="T96" fmla="*/ 126 w 243"/>
              <a:gd name="T97" fmla="*/ 157 h 424"/>
              <a:gd name="T98" fmla="*/ 132 w 243"/>
              <a:gd name="T99" fmla="*/ 217 h 424"/>
              <a:gd name="T100" fmla="*/ 180 w 243"/>
              <a:gd name="T101" fmla="*/ 163 h 424"/>
              <a:gd name="T102" fmla="*/ 138 w 243"/>
              <a:gd name="T103" fmla="*/ 205 h 424"/>
              <a:gd name="T104" fmla="*/ 56 w 243"/>
              <a:gd name="T105" fmla="*/ 295 h 424"/>
              <a:gd name="T106" fmla="*/ 116 w 243"/>
              <a:gd name="T107" fmla="*/ 289 h 424"/>
              <a:gd name="T108" fmla="*/ 110 w 243"/>
              <a:gd name="T109" fmla="*/ 229 h 424"/>
              <a:gd name="T110" fmla="*/ 50 w 243"/>
              <a:gd name="T111" fmla="*/ 235 h 424"/>
              <a:gd name="T112" fmla="*/ 56 w 243"/>
              <a:gd name="T113" fmla="*/ 295 h 424"/>
              <a:gd name="T114" fmla="*/ 104 w 243"/>
              <a:gd name="T115" fmla="*/ 241 h 424"/>
              <a:gd name="T116" fmla="*/ 62 w 243"/>
              <a:gd name="T117" fmla="*/ 283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 h="424">
                <a:moveTo>
                  <a:pt x="229" y="0"/>
                </a:moveTo>
                <a:cubicBezTo>
                  <a:pt x="14" y="0"/>
                  <a:pt x="14" y="0"/>
                  <a:pt x="14" y="0"/>
                </a:cubicBezTo>
                <a:cubicBezTo>
                  <a:pt x="6" y="0"/>
                  <a:pt x="0" y="7"/>
                  <a:pt x="0" y="14"/>
                </a:cubicBezTo>
                <a:cubicBezTo>
                  <a:pt x="0" y="410"/>
                  <a:pt x="0" y="410"/>
                  <a:pt x="0" y="410"/>
                </a:cubicBezTo>
                <a:cubicBezTo>
                  <a:pt x="0" y="418"/>
                  <a:pt x="6" y="424"/>
                  <a:pt x="14" y="424"/>
                </a:cubicBezTo>
                <a:cubicBezTo>
                  <a:pt x="229" y="424"/>
                  <a:pt x="229" y="424"/>
                  <a:pt x="229" y="424"/>
                </a:cubicBezTo>
                <a:cubicBezTo>
                  <a:pt x="237" y="424"/>
                  <a:pt x="243" y="418"/>
                  <a:pt x="243" y="410"/>
                </a:cubicBezTo>
                <a:cubicBezTo>
                  <a:pt x="243" y="14"/>
                  <a:pt x="243" y="14"/>
                  <a:pt x="243" y="14"/>
                </a:cubicBezTo>
                <a:cubicBezTo>
                  <a:pt x="243" y="7"/>
                  <a:pt x="237" y="0"/>
                  <a:pt x="229" y="0"/>
                </a:cubicBezTo>
                <a:close/>
                <a:moveTo>
                  <a:pt x="231" y="410"/>
                </a:moveTo>
                <a:cubicBezTo>
                  <a:pt x="231" y="411"/>
                  <a:pt x="230" y="412"/>
                  <a:pt x="229" y="412"/>
                </a:cubicBezTo>
                <a:cubicBezTo>
                  <a:pt x="14" y="412"/>
                  <a:pt x="14" y="412"/>
                  <a:pt x="14" y="412"/>
                </a:cubicBezTo>
                <a:cubicBezTo>
                  <a:pt x="13" y="412"/>
                  <a:pt x="12" y="411"/>
                  <a:pt x="12" y="410"/>
                </a:cubicBezTo>
                <a:cubicBezTo>
                  <a:pt x="12" y="14"/>
                  <a:pt x="12" y="14"/>
                  <a:pt x="12" y="14"/>
                </a:cubicBezTo>
                <a:cubicBezTo>
                  <a:pt x="12" y="13"/>
                  <a:pt x="13" y="12"/>
                  <a:pt x="14" y="12"/>
                </a:cubicBezTo>
                <a:cubicBezTo>
                  <a:pt x="229" y="12"/>
                  <a:pt x="229" y="12"/>
                  <a:pt x="229" y="12"/>
                </a:cubicBezTo>
                <a:cubicBezTo>
                  <a:pt x="230" y="12"/>
                  <a:pt x="231" y="13"/>
                  <a:pt x="231" y="14"/>
                </a:cubicBezTo>
                <a:lnTo>
                  <a:pt x="231" y="410"/>
                </a:lnTo>
                <a:close/>
                <a:moveTo>
                  <a:pt x="214" y="43"/>
                </a:moveTo>
                <a:cubicBezTo>
                  <a:pt x="29" y="43"/>
                  <a:pt x="29" y="43"/>
                  <a:pt x="29" y="43"/>
                </a:cubicBezTo>
                <a:cubicBezTo>
                  <a:pt x="26" y="43"/>
                  <a:pt x="23" y="45"/>
                  <a:pt x="23" y="49"/>
                </a:cubicBezTo>
                <a:cubicBezTo>
                  <a:pt x="23" y="361"/>
                  <a:pt x="23" y="361"/>
                  <a:pt x="23" y="361"/>
                </a:cubicBezTo>
                <a:cubicBezTo>
                  <a:pt x="23" y="364"/>
                  <a:pt x="26" y="367"/>
                  <a:pt x="29" y="367"/>
                </a:cubicBezTo>
                <a:cubicBezTo>
                  <a:pt x="214" y="367"/>
                  <a:pt x="214" y="367"/>
                  <a:pt x="214" y="367"/>
                </a:cubicBezTo>
                <a:cubicBezTo>
                  <a:pt x="217" y="367"/>
                  <a:pt x="220" y="364"/>
                  <a:pt x="220" y="361"/>
                </a:cubicBezTo>
                <a:cubicBezTo>
                  <a:pt x="220" y="49"/>
                  <a:pt x="220" y="49"/>
                  <a:pt x="220" y="49"/>
                </a:cubicBezTo>
                <a:cubicBezTo>
                  <a:pt x="220" y="45"/>
                  <a:pt x="217" y="43"/>
                  <a:pt x="214" y="43"/>
                </a:cubicBezTo>
                <a:close/>
                <a:moveTo>
                  <a:pt x="208" y="355"/>
                </a:moveTo>
                <a:cubicBezTo>
                  <a:pt x="35" y="355"/>
                  <a:pt x="35" y="355"/>
                  <a:pt x="35" y="355"/>
                </a:cubicBezTo>
                <a:cubicBezTo>
                  <a:pt x="35" y="55"/>
                  <a:pt x="35" y="55"/>
                  <a:pt x="35" y="55"/>
                </a:cubicBezTo>
                <a:cubicBezTo>
                  <a:pt x="208" y="55"/>
                  <a:pt x="208" y="55"/>
                  <a:pt x="208" y="55"/>
                </a:cubicBezTo>
                <a:lnTo>
                  <a:pt x="208" y="355"/>
                </a:lnTo>
                <a:close/>
                <a:moveTo>
                  <a:pt x="94" y="32"/>
                </a:moveTo>
                <a:cubicBezTo>
                  <a:pt x="149" y="32"/>
                  <a:pt x="149" y="32"/>
                  <a:pt x="149" y="32"/>
                </a:cubicBezTo>
                <a:cubicBezTo>
                  <a:pt x="152" y="32"/>
                  <a:pt x="155" y="30"/>
                  <a:pt x="155" y="26"/>
                </a:cubicBezTo>
                <a:cubicBezTo>
                  <a:pt x="155" y="23"/>
                  <a:pt x="152" y="20"/>
                  <a:pt x="149" y="20"/>
                </a:cubicBezTo>
                <a:cubicBezTo>
                  <a:pt x="94" y="20"/>
                  <a:pt x="94" y="20"/>
                  <a:pt x="94" y="20"/>
                </a:cubicBezTo>
                <a:cubicBezTo>
                  <a:pt x="90" y="20"/>
                  <a:pt x="88" y="23"/>
                  <a:pt x="88" y="26"/>
                </a:cubicBezTo>
                <a:cubicBezTo>
                  <a:pt x="88" y="30"/>
                  <a:pt x="90" y="32"/>
                  <a:pt x="94" y="32"/>
                </a:cubicBezTo>
                <a:close/>
                <a:moveTo>
                  <a:pt x="121" y="371"/>
                </a:moveTo>
                <a:cubicBezTo>
                  <a:pt x="111" y="371"/>
                  <a:pt x="103" y="379"/>
                  <a:pt x="103" y="389"/>
                </a:cubicBezTo>
                <a:cubicBezTo>
                  <a:pt x="103" y="399"/>
                  <a:pt x="111" y="407"/>
                  <a:pt x="121" y="407"/>
                </a:cubicBezTo>
                <a:cubicBezTo>
                  <a:pt x="131" y="407"/>
                  <a:pt x="139" y="399"/>
                  <a:pt x="139" y="389"/>
                </a:cubicBezTo>
                <a:cubicBezTo>
                  <a:pt x="139" y="379"/>
                  <a:pt x="131" y="371"/>
                  <a:pt x="121" y="371"/>
                </a:cubicBezTo>
                <a:close/>
                <a:moveTo>
                  <a:pt x="121" y="395"/>
                </a:moveTo>
                <a:cubicBezTo>
                  <a:pt x="118" y="395"/>
                  <a:pt x="115" y="392"/>
                  <a:pt x="115" y="389"/>
                </a:cubicBezTo>
                <a:cubicBezTo>
                  <a:pt x="115" y="386"/>
                  <a:pt x="118" y="383"/>
                  <a:pt x="121" y="383"/>
                </a:cubicBezTo>
                <a:cubicBezTo>
                  <a:pt x="125" y="383"/>
                  <a:pt x="127" y="386"/>
                  <a:pt x="127" y="389"/>
                </a:cubicBezTo>
                <a:cubicBezTo>
                  <a:pt x="127" y="392"/>
                  <a:pt x="125" y="395"/>
                  <a:pt x="121" y="395"/>
                </a:cubicBezTo>
                <a:close/>
                <a:moveTo>
                  <a:pt x="56" y="139"/>
                </a:moveTo>
                <a:cubicBezTo>
                  <a:pt x="110" y="139"/>
                  <a:pt x="110" y="139"/>
                  <a:pt x="110" y="139"/>
                </a:cubicBezTo>
                <a:cubicBezTo>
                  <a:pt x="113" y="139"/>
                  <a:pt x="116" y="137"/>
                  <a:pt x="116" y="133"/>
                </a:cubicBezTo>
                <a:cubicBezTo>
                  <a:pt x="116" y="79"/>
                  <a:pt x="116" y="79"/>
                  <a:pt x="116" y="79"/>
                </a:cubicBezTo>
                <a:cubicBezTo>
                  <a:pt x="116" y="76"/>
                  <a:pt x="113" y="73"/>
                  <a:pt x="110" y="73"/>
                </a:cubicBezTo>
                <a:cubicBezTo>
                  <a:pt x="56" y="73"/>
                  <a:pt x="56" y="73"/>
                  <a:pt x="56" y="73"/>
                </a:cubicBezTo>
                <a:cubicBezTo>
                  <a:pt x="52" y="73"/>
                  <a:pt x="50" y="76"/>
                  <a:pt x="50" y="79"/>
                </a:cubicBezTo>
                <a:cubicBezTo>
                  <a:pt x="50" y="133"/>
                  <a:pt x="50" y="133"/>
                  <a:pt x="50" y="133"/>
                </a:cubicBezTo>
                <a:cubicBezTo>
                  <a:pt x="50" y="137"/>
                  <a:pt x="52" y="139"/>
                  <a:pt x="56" y="139"/>
                </a:cubicBezTo>
                <a:close/>
                <a:moveTo>
                  <a:pt x="62" y="85"/>
                </a:moveTo>
                <a:cubicBezTo>
                  <a:pt x="104" y="85"/>
                  <a:pt x="104" y="85"/>
                  <a:pt x="104" y="85"/>
                </a:cubicBezTo>
                <a:cubicBezTo>
                  <a:pt x="104" y="127"/>
                  <a:pt x="104" y="127"/>
                  <a:pt x="104" y="127"/>
                </a:cubicBezTo>
                <a:cubicBezTo>
                  <a:pt x="62" y="127"/>
                  <a:pt x="62" y="127"/>
                  <a:pt x="62" y="127"/>
                </a:cubicBezTo>
                <a:lnTo>
                  <a:pt x="62" y="85"/>
                </a:lnTo>
                <a:close/>
                <a:moveTo>
                  <a:pt x="132" y="139"/>
                </a:moveTo>
                <a:cubicBezTo>
                  <a:pt x="186" y="139"/>
                  <a:pt x="186" y="139"/>
                  <a:pt x="186" y="139"/>
                </a:cubicBezTo>
                <a:cubicBezTo>
                  <a:pt x="190" y="139"/>
                  <a:pt x="192" y="137"/>
                  <a:pt x="192" y="133"/>
                </a:cubicBezTo>
                <a:cubicBezTo>
                  <a:pt x="192" y="79"/>
                  <a:pt x="192" y="79"/>
                  <a:pt x="192" y="79"/>
                </a:cubicBezTo>
                <a:cubicBezTo>
                  <a:pt x="192" y="76"/>
                  <a:pt x="190" y="73"/>
                  <a:pt x="186" y="73"/>
                </a:cubicBezTo>
                <a:cubicBezTo>
                  <a:pt x="132" y="73"/>
                  <a:pt x="132" y="73"/>
                  <a:pt x="132" y="73"/>
                </a:cubicBezTo>
                <a:cubicBezTo>
                  <a:pt x="129" y="73"/>
                  <a:pt x="126" y="76"/>
                  <a:pt x="126" y="79"/>
                </a:cubicBezTo>
                <a:cubicBezTo>
                  <a:pt x="126" y="133"/>
                  <a:pt x="126" y="133"/>
                  <a:pt x="126" y="133"/>
                </a:cubicBezTo>
                <a:cubicBezTo>
                  <a:pt x="126" y="137"/>
                  <a:pt x="129" y="139"/>
                  <a:pt x="132" y="139"/>
                </a:cubicBezTo>
                <a:close/>
                <a:moveTo>
                  <a:pt x="138" y="85"/>
                </a:moveTo>
                <a:cubicBezTo>
                  <a:pt x="180" y="85"/>
                  <a:pt x="180" y="85"/>
                  <a:pt x="180" y="85"/>
                </a:cubicBezTo>
                <a:cubicBezTo>
                  <a:pt x="180" y="127"/>
                  <a:pt x="180" y="127"/>
                  <a:pt x="180" y="127"/>
                </a:cubicBezTo>
                <a:cubicBezTo>
                  <a:pt x="138" y="127"/>
                  <a:pt x="138" y="127"/>
                  <a:pt x="138" y="127"/>
                </a:cubicBezTo>
                <a:lnTo>
                  <a:pt x="138" y="85"/>
                </a:lnTo>
                <a:close/>
                <a:moveTo>
                  <a:pt x="56" y="217"/>
                </a:moveTo>
                <a:cubicBezTo>
                  <a:pt x="110" y="217"/>
                  <a:pt x="110" y="217"/>
                  <a:pt x="110" y="217"/>
                </a:cubicBezTo>
                <a:cubicBezTo>
                  <a:pt x="113" y="217"/>
                  <a:pt x="116" y="215"/>
                  <a:pt x="116" y="211"/>
                </a:cubicBezTo>
                <a:cubicBezTo>
                  <a:pt x="116" y="157"/>
                  <a:pt x="116" y="157"/>
                  <a:pt x="116" y="157"/>
                </a:cubicBezTo>
                <a:cubicBezTo>
                  <a:pt x="116" y="154"/>
                  <a:pt x="113" y="151"/>
                  <a:pt x="110" y="151"/>
                </a:cubicBezTo>
                <a:cubicBezTo>
                  <a:pt x="56" y="151"/>
                  <a:pt x="56" y="151"/>
                  <a:pt x="56" y="151"/>
                </a:cubicBezTo>
                <a:cubicBezTo>
                  <a:pt x="52" y="151"/>
                  <a:pt x="50" y="154"/>
                  <a:pt x="50" y="157"/>
                </a:cubicBezTo>
                <a:cubicBezTo>
                  <a:pt x="50" y="211"/>
                  <a:pt x="50" y="211"/>
                  <a:pt x="50" y="211"/>
                </a:cubicBezTo>
                <a:cubicBezTo>
                  <a:pt x="50" y="215"/>
                  <a:pt x="52" y="217"/>
                  <a:pt x="56" y="217"/>
                </a:cubicBezTo>
                <a:close/>
                <a:moveTo>
                  <a:pt x="62" y="163"/>
                </a:moveTo>
                <a:cubicBezTo>
                  <a:pt x="104" y="163"/>
                  <a:pt x="104" y="163"/>
                  <a:pt x="104" y="163"/>
                </a:cubicBezTo>
                <a:cubicBezTo>
                  <a:pt x="104" y="205"/>
                  <a:pt x="104" y="205"/>
                  <a:pt x="104" y="205"/>
                </a:cubicBezTo>
                <a:cubicBezTo>
                  <a:pt x="62" y="205"/>
                  <a:pt x="62" y="205"/>
                  <a:pt x="62" y="205"/>
                </a:cubicBezTo>
                <a:lnTo>
                  <a:pt x="62" y="163"/>
                </a:lnTo>
                <a:close/>
                <a:moveTo>
                  <a:pt x="132" y="217"/>
                </a:moveTo>
                <a:cubicBezTo>
                  <a:pt x="186" y="217"/>
                  <a:pt x="186" y="217"/>
                  <a:pt x="186" y="217"/>
                </a:cubicBezTo>
                <a:cubicBezTo>
                  <a:pt x="190" y="217"/>
                  <a:pt x="192" y="215"/>
                  <a:pt x="192" y="211"/>
                </a:cubicBezTo>
                <a:cubicBezTo>
                  <a:pt x="192" y="157"/>
                  <a:pt x="192" y="157"/>
                  <a:pt x="192" y="157"/>
                </a:cubicBezTo>
                <a:cubicBezTo>
                  <a:pt x="192" y="154"/>
                  <a:pt x="190" y="151"/>
                  <a:pt x="186" y="151"/>
                </a:cubicBezTo>
                <a:cubicBezTo>
                  <a:pt x="132" y="151"/>
                  <a:pt x="132" y="151"/>
                  <a:pt x="132" y="151"/>
                </a:cubicBezTo>
                <a:cubicBezTo>
                  <a:pt x="129" y="151"/>
                  <a:pt x="126" y="154"/>
                  <a:pt x="126" y="157"/>
                </a:cubicBezTo>
                <a:cubicBezTo>
                  <a:pt x="126" y="211"/>
                  <a:pt x="126" y="211"/>
                  <a:pt x="126" y="211"/>
                </a:cubicBezTo>
                <a:cubicBezTo>
                  <a:pt x="126" y="215"/>
                  <a:pt x="129" y="217"/>
                  <a:pt x="132" y="217"/>
                </a:cubicBezTo>
                <a:close/>
                <a:moveTo>
                  <a:pt x="138" y="163"/>
                </a:moveTo>
                <a:cubicBezTo>
                  <a:pt x="180" y="163"/>
                  <a:pt x="180" y="163"/>
                  <a:pt x="180" y="163"/>
                </a:cubicBezTo>
                <a:cubicBezTo>
                  <a:pt x="180" y="205"/>
                  <a:pt x="180" y="205"/>
                  <a:pt x="180" y="205"/>
                </a:cubicBezTo>
                <a:cubicBezTo>
                  <a:pt x="138" y="205"/>
                  <a:pt x="138" y="205"/>
                  <a:pt x="138" y="205"/>
                </a:cubicBezTo>
                <a:lnTo>
                  <a:pt x="138" y="163"/>
                </a:lnTo>
                <a:close/>
                <a:moveTo>
                  <a:pt x="56" y="295"/>
                </a:moveTo>
                <a:cubicBezTo>
                  <a:pt x="110" y="295"/>
                  <a:pt x="110" y="295"/>
                  <a:pt x="110" y="295"/>
                </a:cubicBezTo>
                <a:cubicBezTo>
                  <a:pt x="113" y="295"/>
                  <a:pt x="116" y="293"/>
                  <a:pt x="116" y="289"/>
                </a:cubicBezTo>
                <a:cubicBezTo>
                  <a:pt x="116" y="235"/>
                  <a:pt x="116" y="235"/>
                  <a:pt x="116" y="235"/>
                </a:cubicBezTo>
                <a:cubicBezTo>
                  <a:pt x="116" y="232"/>
                  <a:pt x="113" y="229"/>
                  <a:pt x="110" y="229"/>
                </a:cubicBezTo>
                <a:cubicBezTo>
                  <a:pt x="56" y="229"/>
                  <a:pt x="56" y="229"/>
                  <a:pt x="56" y="229"/>
                </a:cubicBezTo>
                <a:cubicBezTo>
                  <a:pt x="52" y="229"/>
                  <a:pt x="50" y="232"/>
                  <a:pt x="50" y="235"/>
                </a:cubicBezTo>
                <a:cubicBezTo>
                  <a:pt x="50" y="289"/>
                  <a:pt x="50" y="289"/>
                  <a:pt x="50" y="289"/>
                </a:cubicBezTo>
                <a:cubicBezTo>
                  <a:pt x="50" y="293"/>
                  <a:pt x="52" y="295"/>
                  <a:pt x="56" y="295"/>
                </a:cubicBezTo>
                <a:close/>
                <a:moveTo>
                  <a:pt x="62" y="241"/>
                </a:moveTo>
                <a:cubicBezTo>
                  <a:pt x="104" y="241"/>
                  <a:pt x="104" y="241"/>
                  <a:pt x="104" y="241"/>
                </a:cubicBezTo>
                <a:cubicBezTo>
                  <a:pt x="104" y="283"/>
                  <a:pt x="104" y="283"/>
                  <a:pt x="104" y="283"/>
                </a:cubicBezTo>
                <a:cubicBezTo>
                  <a:pt x="62" y="283"/>
                  <a:pt x="62" y="283"/>
                  <a:pt x="62" y="283"/>
                </a:cubicBezTo>
                <a:lnTo>
                  <a:pt x="62"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 name="Freeform 29">
            <a:extLst>
              <a:ext uri="{FF2B5EF4-FFF2-40B4-BE49-F238E27FC236}">
                <a16:creationId xmlns:a16="http://schemas.microsoft.com/office/drawing/2014/main" id="{E2E8519F-288B-AE4C-8F29-9FDF2196313F}"/>
              </a:ext>
            </a:extLst>
          </p:cNvPr>
          <p:cNvSpPr>
            <a:spLocks noChangeAspect="1" noEditPoints="1"/>
          </p:cNvSpPr>
          <p:nvPr userDrawn="1"/>
        </p:nvSpPr>
        <p:spPr bwMode="auto">
          <a:xfrm>
            <a:off x="6524958" y="968108"/>
            <a:ext cx="893075" cy="613880"/>
          </a:xfrm>
          <a:custGeom>
            <a:avLst/>
            <a:gdLst>
              <a:gd name="T0" fmla="*/ 6 w 433"/>
              <a:gd name="T1" fmla="*/ 0 h 297"/>
              <a:gd name="T2" fmla="*/ 0 w 433"/>
              <a:gd name="T3" fmla="*/ 208 h 297"/>
              <a:gd name="T4" fmla="*/ 427 w 433"/>
              <a:gd name="T5" fmla="*/ 214 h 297"/>
              <a:gd name="T6" fmla="*/ 433 w 433"/>
              <a:gd name="T7" fmla="*/ 6 h 297"/>
              <a:gd name="T8" fmla="*/ 421 w 433"/>
              <a:gd name="T9" fmla="*/ 202 h 297"/>
              <a:gd name="T10" fmla="*/ 12 w 433"/>
              <a:gd name="T11" fmla="*/ 12 h 297"/>
              <a:gd name="T12" fmla="*/ 421 w 433"/>
              <a:gd name="T13" fmla="*/ 202 h 297"/>
              <a:gd name="T14" fmla="*/ 16 w 433"/>
              <a:gd name="T15" fmla="*/ 234 h 297"/>
              <a:gd name="T16" fmla="*/ 16 w 433"/>
              <a:gd name="T17" fmla="*/ 246 h 297"/>
              <a:gd name="T18" fmla="*/ 423 w 433"/>
              <a:gd name="T19" fmla="*/ 240 h 297"/>
              <a:gd name="T20" fmla="*/ 397 w 433"/>
              <a:gd name="T21" fmla="*/ 260 h 297"/>
              <a:gd name="T22" fmla="*/ 30 w 433"/>
              <a:gd name="T23" fmla="*/ 266 h 297"/>
              <a:gd name="T24" fmla="*/ 397 w 433"/>
              <a:gd name="T25" fmla="*/ 272 h 297"/>
              <a:gd name="T26" fmla="*/ 397 w 433"/>
              <a:gd name="T27" fmla="*/ 260 h 297"/>
              <a:gd name="T28" fmla="*/ 60 w 433"/>
              <a:gd name="T29" fmla="*/ 285 h 297"/>
              <a:gd name="T30" fmla="*/ 60 w 433"/>
              <a:gd name="T31" fmla="*/ 297 h 297"/>
              <a:gd name="T32" fmla="*/ 379 w 433"/>
              <a:gd name="T33" fmla="*/ 291 h 297"/>
              <a:gd name="T34" fmla="*/ 216 w 433"/>
              <a:gd name="T35" fmla="*/ 194 h 297"/>
              <a:gd name="T36" fmla="*/ 216 w 433"/>
              <a:gd name="T37" fmla="*/ 19 h 297"/>
              <a:gd name="T38" fmla="*/ 216 w 433"/>
              <a:gd name="T39" fmla="*/ 194 h 297"/>
              <a:gd name="T40" fmla="*/ 292 w 433"/>
              <a:gd name="T41" fmla="*/ 107 h 297"/>
              <a:gd name="T42" fmla="*/ 141 w 433"/>
              <a:gd name="T43" fmla="*/ 107 h 297"/>
              <a:gd name="T44" fmla="*/ 176 w 433"/>
              <a:gd name="T45" fmla="*/ 115 h 297"/>
              <a:gd name="T46" fmla="*/ 186 w 433"/>
              <a:gd name="T47" fmla="*/ 121 h 297"/>
              <a:gd name="T48" fmla="*/ 244 w 433"/>
              <a:gd name="T49" fmla="*/ 133 h 297"/>
              <a:gd name="T50" fmla="*/ 240 w 433"/>
              <a:gd name="T51" fmla="*/ 125 h 297"/>
              <a:gd name="T52" fmla="*/ 218 w 433"/>
              <a:gd name="T53" fmla="*/ 138 h 297"/>
              <a:gd name="T54" fmla="*/ 222 w 433"/>
              <a:gd name="T55" fmla="*/ 121 h 297"/>
              <a:gd name="T56" fmla="*/ 222 w 433"/>
              <a:gd name="T57" fmla="*/ 110 h 297"/>
              <a:gd name="T58" fmla="*/ 195 w 433"/>
              <a:gd name="T59" fmla="*/ 107 h 297"/>
              <a:gd name="T60" fmla="*/ 222 w 433"/>
              <a:gd name="T61" fmla="*/ 102 h 297"/>
              <a:gd name="T62" fmla="*/ 222 w 433"/>
              <a:gd name="T63" fmla="*/ 92 h 297"/>
              <a:gd name="T64" fmla="*/ 217 w 433"/>
              <a:gd name="T65" fmla="*/ 76 h 297"/>
              <a:gd name="T66" fmla="*/ 240 w 433"/>
              <a:gd name="T67" fmla="*/ 88 h 297"/>
              <a:gd name="T68" fmla="*/ 244 w 433"/>
              <a:gd name="T69" fmla="*/ 80 h 297"/>
              <a:gd name="T70" fmla="*/ 187 w 433"/>
              <a:gd name="T71" fmla="*/ 92 h 297"/>
              <a:gd name="T72" fmla="*/ 176 w 433"/>
              <a:gd name="T73" fmla="*/ 97 h 297"/>
              <a:gd name="T74" fmla="*/ 185 w 433"/>
              <a:gd name="T75" fmla="*/ 102 h 297"/>
              <a:gd name="T76" fmla="*/ 185 w 433"/>
              <a:gd name="T77" fmla="*/ 110 h 297"/>
              <a:gd name="T78" fmla="*/ 176 w 433"/>
              <a:gd name="T79" fmla="*/ 11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297">
                <a:moveTo>
                  <a:pt x="427" y="0"/>
                </a:moveTo>
                <a:cubicBezTo>
                  <a:pt x="6" y="0"/>
                  <a:pt x="6" y="0"/>
                  <a:pt x="6" y="0"/>
                </a:cubicBezTo>
                <a:cubicBezTo>
                  <a:pt x="2" y="0"/>
                  <a:pt x="0" y="2"/>
                  <a:pt x="0" y="6"/>
                </a:cubicBezTo>
                <a:cubicBezTo>
                  <a:pt x="0" y="208"/>
                  <a:pt x="0" y="208"/>
                  <a:pt x="0" y="208"/>
                </a:cubicBezTo>
                <a:cubicBezTo>
                  <a:pt x="0" y="211"/>
                  <a:pt x="2" y="214"/>
                  <a:pt x="6" y="214"/>
                </a:cubicBezTo>
                <a:cubicBezTo>
                  <a:pt x="427" y="214"/>
                  <a:pt x="427" y="214"/>
                  <a:pt x="427" y="214"/>
                </a:cubicBezTo>
                <a:cubicBezTo>
                  <a:pt x="430" y="214"/>
                  <a:pt x="433" y="211"/>
                  <a:pt x="433" y="208"/>
                </a:cubicBezTo>
                <a:cubicBezTo>
                  <a:pt x="433" y="6"/>
                  <a:pt x="433" y="6"/>
                  <a:pt x="433" y="6"/>
                </a:cubicBezTo>
                <a:cubicBezTo>
                  <a:pt x="433" y="2"/>
                  <a:pt x="430" y="0"/>
                  <a:pt x="427" y="0"/>
                </a:cubicBezTo>
                <a:close/>
                <a:moveTo>
                  <a:pt x="421" y="202"/>
                </a:moveTo>
                <a:cubicBezTo>
                  <a:pt x="12" y="202"/>
                  <a:pt x="12" y="202"/>
                  <a:pt x="12" y="202"/>
                </a:cubicBezTo>
                <a:cubicBezTo>
                  <a:pt x="12" y="12"/>
                  <a:pt x="12" y="12"/>
                  <a:pt x="12" y="12"/>
                </a:cubicBezTo>
                <a:cubicBezTo>
                  <a:pt x="421" y="12"/>
                  <a:pt x="421" y="12"/>
                  <a:pt x="421" y="12"/>
                </a:cubicBezTo>
                <a:lnTo>
                  <a:pt x="421" y="202"/>
                </a:lnTo>
                <a:close/>
                <a:moveTo>
                  <a:pt x="417" y="234"/>
                </a:moveTo>
                <a:cubicBezTo>
                  <a:pt x="16" y="234"/>
                  <a:pt x="16" y="234"/>
                  <a:pt x="16" y="234"/>
                </a:cubicBezTo>
                <a:cubicBezTo>
                  <a:pt x="13" y="234"/>
                  <a:pt x="10" y="237"/>
                  <a:pt x="10" y="240"/>
                </a:cubicBezTo>
                <a:cubicBezTo>
                  <a:pt x="10" y="244"/>
                  <a:pt x="13" y="246"/>
                  <a:pt x="16" y="246"/>
                </a:cubicBezTo>
                <a:cubicBezTo>
                  <a:pt x="417" y="246"/>
                  <a:pt x="417" y="246"/>
                  <a:pt x="417" y="246"/>
                </a:cubicBezTo>
                <a:cubicBezTo>
                  <a:pt x="420" y="246"/>
                  <a:pt x="423" y="244"/>
                  <a:pt x="423" y="240"/>
                </a:cubicBezTo>
                <a:cubicBezTo>
                  <a:pt x="423" y="237"/>
                  <a:pt x="420" y="234"/>
                  <a:pt x="417" y="234"/>
                </a:cubicBezTo>
                <a:close/>
                <a:moveTo>
                  <a:pt x="397" y="260"/>
                </a:moveTo>
                <a:cubicBezTo>
                  <a:pt x="36" y="260"/>
                  <a:pt x="36" y="260"/>
                  <a:pt x="36" y="260"/>
                </a:cubicBezTo>
                <a:cubicBezTo>
                  <a:pt x="33" y="260"/>
                  <a:pt x="30" y="262"/>
                  <a:pt x="30" y="266"/>
                </a:cubicBezTo>
                <a:cubicBezTo>
                  <a:pt x="30" y="269"/>
                  <a:pt x="33" y="272"/>
                  <a:pt x="36" y="272"/>
                </a:cubicBezTo>
                <a:cubicBezTo>
                  <a:pt x="397" y="272"/>
                  <a:pt x="397" y="272"/>
                  <a:pt x="397" y="272"/>
                </a:cubicBezTo>
                <a:cubicBezTo>
                  <a:pt x="400" y="272"/>
                  <a:pt x="403" y="269"/>
                  <a:pt x="403" y="266"/>
                </a:cubicBezTo>
                <a:cubicBezTo>
                  <a:pt x="403" y="262"/>
                  <a:pt x="400" y="260"/>
                  <a:pt x="397" y="260"/>
                </a:cubicBezTo>
                <a:close/>
                <a:moveTo>
                  <a:pt x="373" y="285"/>
                </a:moveTo>
                <a:cubicBezTo>
                  <a:pt x="60" y="285"/>
                  <a:pt x="60" y="285"/>
                  <a:pt x="60" y="285"/>
                </a:cubicBezTo>
                <a:cubicBezTo>
                  <a:pt x="56" y="285"/>
                  <a:pt x="54" y="288"/>
                  <a:pt x="54" y="291"/>
                </a:cubicBezTo>
                <a:cubicBezTo>
                  <a:pt x="54" y="295"/>
                  <a:pt x="56" y="297"/>
                  <a:pt x="60" y="297"/>
                </a:cubicBezTo>
                <a:cubicBezTo>
                  <a:pt x="373" y="297"/>
                  <a:pt x="373" y="297"/>
                  <a:pt x="373" y="297"/>
                </a:cubicBezTo>
                <a:cubicBezTo>
                  <a:pt x="376" y="297"/>
                  <a:pt x="379" y="295"/>
                  <a:pt x="379" y="291"/>
                </a:cubicBezTo>
                <a:cubicBezTo>
                  <a:pt x="379" y="288"/>
                  <a:pt x="376" y="285"/>
                  <a:pt x="373" y="285"/>
                </a:cubicBezTo>
                <a:close/>
                <a:moveTo>
                  <a:pt x="216" y="194"/>
                </a:moveTo>
                <a:cubicBezTo>
                  <a:pt x="265" y="194"/>
                  <a:pt x="304" y="155"/>
                  <a:pt x="304" y="107"/>
                </a:cubicBezTo>
                <a:cubicBezTo>
                  <a:pt x="304" y="58"/>
                  <a:pt x="265" y="19"/>
                  <a:pt x="216" y="19"/>
                </a:cubicBezTo>
                <a:cubicBezTo>
                  <a:pt x="168" y="19"/>
                  <a:pt x="129" y="58"/>
                  <a:pt x="129" y="107"/>
                </a:cubicBezTo>
                <a:cubicBezTo>
                  <a:pt x="129" y="155"/>
                  <a:pt x="168" y="194"/>
                  <a:pt x="216" y="194"/>
                </a:cubicBezTo>
                <a:close/>
                <a:moveTo>
                  <a:pt x="216" y="31"/>
                </a:moveTo>
                <a:cubicBezTo>
                  <a:pt x="258" y="31"/>
                  <a:pt x="292" y="65"/>
                  <a:pt x="292" y="107"/>
                </a:cubicBezTo>
                <a:cubicBezTo>
                  <a:pt x="292" y="148"/>
                  <a:pt x="258" y="182"/>
                  <a:pt x="216" y="182"/>
                </a:cubicBezTo>
                <a:cubicBezTo>
                  <a:pt x="175" y="182"/>
                  <a:pt x="141" y="148"/>
                  <a:pt x="141" y="107"/>
                </a:cubicBezTo>
                <a:cubicBezTo>
                  <a:pt x="141" y="65"/>
                  <a:pt x="175" y="31"/>
                  <a:pt x="216" y="31"/>
                </a:cubicBezTo>
                <a:close/>
                <a:moveTo>
                  <a:pt x="176" y="115"/>
                </a:moveTo>
                <a:cubicBezTo>
                  <a:pt x="176" y="118"/>
                  <a:pt x="178" y="121"/>
                  <a:pt x="181" y="121"/>
                </a:cubicBezTo>
                <a:cubicBezTo>
                  <a:pt x="186" y="121"/>
                  <a:pt x="186" y="121"/>
                  <a:pt x="186" y="121"/>
                </a:cubicBezTo>
                <a:cubicBezTo>
                  <a:pt x="191" y="137"/>
                  <a:pt x="203" y="148"/>
                  <a:pt x="218" y="148"/>
                </a:cubicBezTo>
                <a:cubicBezTo>
                  <a:pt x="228" y="148"/>
                  <a:pt x="237" y="143"/>
                  <a:pt x="244" y="133"/>
                </a:cubicBezTo>
                <a:cubicBezTo>
                  <a:pt x="245" y="132"/>
                  <a:pt x="245" y="131"/>
                  <a:pt x="245" y="130"/>
                </a:cubicBezTo>
                <a:cubicBezTo>
                  <a:pt x="245" y="127"/>
                  <a:pt x="243" y="125"/>
                  <a:pt x="240" y="125"/>
                </a:cubicBezTo>
                <a:cubicBezTo>
                  <a:pt x="239" y="125"/>
                  <a:pt x="237" y="125"/>
                  <a:pt x="236" y="127"/>
                </a:cubicBezTo>
                <a:cubicBezTo>
                  <a:pt x="231" y="134"/>
                  <a:pt x="225" y="138"/>
                  <a:pt x="218" y="138"/>
                </a:cubicBezTo>
                <a:cubicBezTo>
                  <a:pt x="209" y="138"/>
                  <a:pt x="201" y="131"/>
                  <a:pt x="197" y="121"/>
                </a:cubicBezTo>
                <a:cubicBezTo>
                  <a:pt x="222" y="121"/>
                  <a:pt x="222" y="121"/>
                  <a:pt x="222" y="121"/>
                </a:cubicBezTo>
                <a:cubicBezTo>
                  <a:pt x="225" y="121"/>
                  <a:pt x="227" y="118"/>
                  <a:pt x="227" y="115"/>
                </a:cubicBezTo>
                <a:cubicBezTo>
                  <a:pt x="227" y="113"/>
                  <a:pt x="225" y="110"/>
                  <a:pt x="222" y="110"/>
                </a:cubicBezTo>
                <a:cubicBezTo>
                  <a:pt x="195" y="110"/>
                  <a:pt x="195" y="110"/>
                  <a:pt x="195" y="110"/>
                </a:cubicBezTo>
                <a:cubicBezTo>
                  <a:pt x="195" y="109"/>
                  <a:pt x="195" y="108"/>
                  <a:pt x="195" y="107"/>
                </a:cubicBezTo>
                <a:cubicBezTo>
                  <a:pt x="195" y="105"/>
                  <a:pt x="195" y="104"/>
                  <a:pt x="195" y="102"/>
                </a:cubicBezTo>
                <a:cubicBezTo>
                  <a:pt x="222" y="102"/>
                  <a:pt x="222" y="102"/>
                  <a:pt x="222" y="102"/>
                </a:cubicBezTo>
                <a:cubicBezTo>
                  <a:pt x="225" y="102"/>
                  <a:pt x="227" y="100"/>
                  <a:pt x="227" y="97"/>
                </a:cubicBezTo>
                <a:cubicBezTo>
                  <a:pt x="227" y="94"/>
                  <a:pt x="225" y="92"/>
                  <a:pt x="222" y="92"/>
                </a:cubicBezTo>
                <a:cubicBezTo>
                  <a:pt x="198" y="92"/>
                  <a:pt x="198" y="92"/>
                  <a:pt x="198" y="92"/>
                </a:cubicBezTo>
                <a:cubicBezTo>
                  <a:pt x="201" y="82"/>
                  <a:pt x="209" y="76"/>
                  <a:pt x="217" y="76"/>
                </a:cubicBezTo>
                <a:cubicBezTo>
                  <a:pt x="226" y="76"/>
                  <a:pt x="230" y="79"/>
                  <a:pt x="235" y="86"/>
                </a:cubicBezTo>
                <a:cubicBezTo>
                  <a:pt x="236" y="87"/>
                  <a:pt x="238" y="88"/>
                  <a:pt x="240" y="88"/>
                </a:cubicBezTo>
                <a:cubicBezTo>
                  <a:pt x="243" y="88"/>
                  <a:pt x="245" y="86"/>
                  <a:pt x="245" y="83"/>
                </a:cubicBezTo>
                <a:cubicBezTo>
                  <a:pt x="245" y="82"/>
                  <a:pt x="244" y="80"/>
                  <a:pt x="244" y="80"/>
                </a:cubicBezTo>
                <a:cubicBezTo>
                  <a:pt x="237" y="70"/>
                  <a:pt x="228" y="66"/>
                  <a:pt x="217" y="66"/>
                </a:cubicBezTo>
                <a:cubicBezTo>
                  <a:pt x="203" y="66"/>
                  <a:pt x="191" y="76"/>
                  <a:pt x="187" y="92"/>
                </a:cubicBezTo>
                <a:cubicBezTo>
                  <a:pt x="181" y="92"/>
                  <a:pt x="181" y="92"/>
                  <a:pt x="181" y="92"/>
                </a:cubicBezTo>
                <a:cubicBezTo>
                  <a:pt x="178" y="92"/>
                  <a:pt x="176" y="94"/>
                  <a:pt x="176" y="97"/>
                </a:cubicBezTo>
                <a:cubicBezTo>
                  <a:pt x="176" y="100"/>
                  <a:pt x="178" y="102"/>
                  <a:pt x="181" y="102"/>
                </a:cubicBezTo>
                <a:cubicBezTo>
                  <a:pt x="185" y="102"/>
                  <a:pt x="185" y="102"/>
                  <a:pt x="185" y="102"/>
                </a:cubicBezTo>
                <a:cubicBezTo>
                  <a:pt x="185" y="104"/>
                  <a:pt x="184" y="105"/>
                  <a:pt x="184" y="107"/>
                </a:cubicBezTo>
                <a:cubicBezTo>
                  <a:pt x="184" y="108"/>
                  <a:pt x="185" y="109"/>
                  <a:pt x="185" y="110"/>
                </a:cubicBezTo>
                <a:cubicBezTo>
                  <a:pt x="181" y="110"/>
                  <a:pt x="181" y="110"/>
                  <a:pt x="181" y="110"/>
                </a:cubicBezTo>
                <a:cubicBezTo>
                  <a:pt x="178" y="110"/>
                  <a:pt x="176" y="113"/>
                  <a:pt x="176"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 name="TextBox 26">
            <a:extLst>
              <a:ext uri="{FF2B5EF4-FFF2-40B4-BE49-F238E27FC236}">
                <a16:creationId xmlns:a16="http://schemas.microsoft.com/office/drawing/2014/main" id="{A057595A-181C-DD4A-B876-1522977EC2C1}"/>
              </a:ext>
            </a:extLst>
          </p:cNvPr>
          <p:cNvSpPr txBox="1"/>
          <p:nvPr userDrawn="1"/>
        </p:nvSpPr>
        <p:spPr>
          <a:xfrm>
            <a:off x="2757492" y="671290"/>
            <a:ext cx="1127232" cy="361637"/>
          </a:xfrm>
          <a:prstGeom prst="rect">
            <a:avLst/>
          </a:prstGeom>
          <a:noFill/>
        </p:spPr>
        <p:txBody>
          <a:bodyPr wrap="none" rtlCol="0">
            <a:spAutoFit/>
          </a:bodyPr>
          <a:lstStyle/>
          <a:p>
            <a:pPr algn="r"/>
            <a:r>
              <a:rPr lang="en-US" sz="1750" b="1">
                <a:solidFill>
                  <a:schemeClr val="accent1"/>
                </a:solidFill>
                <a:latin typeface="Arial" panose="020B0604020202020204" pitchFamily="34" charset="0"/>
                <a:ea typeface="Arial" panose="020B0706030804020204" pitchFamily="34" charset="0"/>
                <a:cs typeface="Arial" panose="020B0604020202020204" pitchFamily="34" charset="0"/>
              </a:rPr>
              <a:t>NULLAM</a:t>
            </a:r>
          </a:p>
        </p:txBody>
      </p:sp>
      <p:sp>
        <p:nvSpPr>
          <p:cNvPr id="28" name="Freeform 33">
            <a:extLst>
              <a:ext uri="{FF2B5EF4-FFF2-40B4-BE49-F238E27FC236}">
                <a16:creationId xmlns:a16="http://schemas.microsoft.com/office/drawing/2014/main" id="{2C4648D3-0F30-BA4B-BB03-D4469A89117E}"/>
              </a:ext>
            </a:extLst>
          </p:cNvPr>
          <p:cNvSpPr>
            <a:spLocks noChangeAspect="1" noEditPoints="1"/>
          </p:cNvSpPr>
          <p:nvPr userDrawn="1"/>
        </p:nvSpPr>
        <p:spPr bwMode="auto">
          <a:xfrm>
            <a:off x="4866171" y="2697344"/>
            <a:ext cx="768849" cy="766397"/>
          </a:xfrm>
          <a:custGeom>
            <a:avLst/>
            <a:gdLst>
              <a:gd name="T0" fmla="*/ 310 w 395"/>
              <a:gd name="T1" fmla="*/ 283 h 394"/>
              <a:gd name="T2" fmla="*/ 297 w 395"/>
              <a:gd name="T3" fmla="*/ 288 h 394"/>
              <a:gd name="T4" fmla="*/ 316 w 395"/>
              <a:gd name="T5" fmla="*/ 158 h 394"/>
              <a:gd name="T6" fmla="*/ 0 w 395"/>
              <a:gd name="T7" fmla="*/ 158 h 394"/>
              <a:gd name="T8" fmla="*/ 43 w 395"/>
              <a:gd name="T9" fmla="*/ 267 h 394"/>
              <a:gd name="T10" fmla="*/ 265 w 395"/>
              <a:gd name="T11" fmla="*/ 274 h 394"/>
              <a:gd name="T12" fmla="*/ 284 w 395"/>
              <a:gd name="T13" fmla="*/ 300 h 394"/>
              <a:gd name="T14" fmla="*/ 368 w 395"/>
              <a:gd name="T15" fmla="*/ 392 h 394"/>
              <a:gd name="T16" fmla="*/ 376 w 395"/>
              <a:gd name="T17" fmla="*/ 392 h 394"/>
              <a:gd name="T18" fmla="*/ 395 w 395"/>
              <a:gd name="T19" fmla="*/ 371 h 394"/>
              <a:gd name="T20" fmla="*/ 158 w 395"/>
              <a:gd name="T21" fmla="*/ 12 h 394"/>
              <a:gd name="T22" fmla="*/ 267 w 395"/>
              <a:gd name="T23" fmla="*/ 255 h 394"/>
              <a:gd name="T24" fmla="*/ 235 w 395"/>
              <a:gd name="T25" fmla="*/ 109 h 394"/>
              <a:gd name="T26" fmla="*/ 196 w 395"/>
              <a:gd name="T27" fmla="*/ 103 h 394"/>
              <a:gd name="T28" fmla="*/ 190 w 395"/>
              <a:gd name="T29" fmla="*/ 255 h 394"/>
              <a:gd name="T30" fmla="*/ 179 w 395"/>
              <a:gd name="T31" fmla="*/ 71 h 394"/>
              <a:gd name="T32" fmla="*/ 140 w 395"/>
              <a:gd name="T33" fmla="*/ 65 h 394"/>
              <a:gd name="T34" fmla="*/ 134 w 395"/>
              <a:gd name="T35" fmla="*/ 255 h 394"/>
              <a:gd name="T36" fmla="*/ 123 w 395"/>
              <a:gd name="T37" fmla="*/ 127 h 394"/>
              <a:gd name="T38" fmla="*/ 84 w 395"/>
              <a:gd name="T39" fmla="*/ 121 h 394"/>
              <a:gd name="T40" fmla="*/ 78 w 395"/>
              <a:gd name="T41" fmla="*/ 255 h 394"/>
              <a:gd name="T42" fmla="*/ 12 w 395"/>
              <a:gd name="T43" fmla="*/ 158 h 394"/>
              <a:gd name="T44" fmla="*/ 223 w 395"/>
              <a:gd name="T45" fmla="*/ 255 h 394"/>
              <a:gd name="T46" fmla="*/ 202 w 395"/>
              <a:gd name="T47" fmla="*/ 115 h 394"/>
              <a:gd name="T48" fmla="*/ 223 w 395"/>
              <a:gd name="T49" fmla="*/ 255 h 394"/>
              <a:gd name="T50" fmla="*/ 146 w 395"/>
              <a:gd name="T51" fmla="*/ 255 h 394"/>
              <a:gd name="T52" fmla="*/ 167 w 395"/>
              <a:gd name="T53" fmla="*/ 77 h 394"/>
              <a:gd name="T54" fmla="*/ 111 w 395"/>
              <a:gd name="T55" fmla="*/ 255 h 394"/>
              <a:gd name="T56" fmla="*/ 90 w 395"/>
              <a:gd name="T57" fmla="*/ 133 h 394"/>
              <a:gd name="T58" fmla="*/ 111 w 395"/>
              <a:gd name="T59" fmla="*/ 255 h 394"/>
              <a:gd name="T60" fmla="*/ 84 w 395"/>
              <a:gd name="T61" fmla="*/ 267 h 394"/>
              <a:gd name="T62" fmla="*/ 140 w 395"/>
              <a:gd name="T63" fmla="*/ 267 h 394"/>
              <a:gd name="T64" fmla="*/ 196 w 395"/>
              <a:gd name="T65" fmla="*/ 267 h 394"/>
              <a:gd name="T66" fmla="*/ 254 w 395"/>
              <a:gd name="T67" fmla="*/ 267 h 394"/>
              <a:gd name="T68" fmla="*/ 61 w 395"/>
              <a:gd name="T69" fmla="*/ 267 h 394"/>
              <a:gd name="T70" fmla="*/ 297 w 395"/>
              <a:gd name="T71" fmla="*/ 305 h 394"/>
              <a:gd name="T72" fmla="*/ 381 w 395"/>
              <a:gd name="T73" fmla="*/ 37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394">
                <a:moveTo>
                  <a:pt x="394" y="367"/>
                </a:moveTo>
                <a:cubicBezTo>
                  <a:pt x="310" y="283"/>
                  <a:pt x="310" y="283"/>
                  <a:pt x="310" y="283"/>
                </a:cubicBezTo>
                <a:cubicBezTo>
                  <a:pt x="308" y="281"/>
                  <a:pt x="304" y="281"/>
                  <a:pt x="302" y="283"/>
                </a:cubicBezTo>
                <a:cubicBezTo>
                  <a:pt x="297" y="288"/>
                  <a:pt x="297" y="288"/>
                  <a:pt x="297" y="288"/>
                </a:cubicBezTo>
                <a:cubicBezTo>
                  <a:pt x="274" y="265"/>
                  <a:pt x="274" y="265"/>
                  <a:pt x="274" y="265"/>
                </a:cubicBezTo>
                <a:cubicBezTo>
                  <a:pt x="300" y="237"/>
                  <a:pt x="316" y="199"/>
                  <a:pt x="316" y="158"/>
                </a:cubicBezTo>
                <a:cubicBezTo>
                  <a:pt x="316" y="71"/>
                  <a:pt x="245" y="0"/>
                  <a:pt x="158" y="0"/>
                </a:cubicBezTo>
                <a:cubicBezTo>
                  <a:pt x="71" y="0"/>
                  <a:pt x="0" y="71"/>
                  <a:pt x="0" y="158"/>
                </a:cubicBezTo>
                <a:cubicBezTo>
                  <a:pt x="0" y="199"/>
                  <a:pt x="15" y="236"/>
                  <a:pt x="41" y="264"/>
                </a:cubicBezTo>
                <a:cubicBezTo>
                  <a:pt x="41" y="265"/>
                  <a:pt x="42" y="266"/>
                  <a:pt x="43" y="267"/>
                </a:cubicBezTo>
                <a:cubicBezTo>
                  <a:pt x="72" y="297"/>
                  <a:pt x="113" y="316"/>
                  <a:pt x="158" y="316"/>
                </a:cubicBezTo>
                <a:cubicBezTo>
                  <a:pt x="199" y="316"/>
                  <a:pt x="237" y="300"/>
                  <a:pt x="265" y="274"/>
                </a:cubicBezTo>
                <a:cubicBezTo>
                  <a:pt x="288" y="297"/>
                  <a:pt x="288" y="297"/>
                  <a:pt x="288" y="297"/>
                </a:cubicBezTo>
                <a:cubicBezTo>
                  <a:pt x="284" y="300"/>
                  <a:pt x="284" y="300"/>
                  <a:pt x="284" y="300"/>
                </a:cubicBezTo>
                <a:cubicBezTo>
                  <a:pt x="282" y="303"/>
                  <a:pt x="282" y="307"/>
                  <a:pt x="284" y="309"/>
                </a:cubicBezTo>
                <a:cubicBezTo>
                  <a:pt x="368" y="392"/>
                  <a:pt x="368" y="392"/>
                  <a:pt x="368" y="392"/>
                </a:cubicBezTo>
                <a:cubicBezTo>
                  <a:pt x="369" y="394"/>
                  <a:pt x="371" y="394"/>
                  <a:pt x="372" y="394"/>
                </a:cubicBezTo>
                <a:cubicBezTo>
                  <a:pt x="374" y="394"/>
                  <a:pt x="375" y="394"/>
                  <a:pt x="376" y="392"/>
                </a:cubicBezTo>
                <a:cubicBezTo>
                  <a:pt x="394" y="375"/>
                  <a:pt x="394" y="375"/>
                  <a:pt x="394" y="375"/>
                </a:cubicBezTo>
                <a:cubicBezTo>
                  <a:pt x="395" y="374"/>
                  <a:pt x="395" y="372"/>
                  <a:pt x="395" y="371"/>
                </a:cubicBezTo>
                <a:cubicBezTo>
                  <a:pt x="395" y="369"/>
                  <a:pt x="395" y="368"/>
                  <a:pt x="394" y="367"/>
                </a:cubicBezTo>
                <a:close/>
                <a:moveTo>
                  <a:pt x="158" y="12"/>
                </a:moveTo>
                <a:cubicBezTo>
                  <a:pt x="238" y="12"/>
                  <a:pt x="304" y="78"/>
                  <a:pt x="304" y="158"/>
                </a:cubicBezTo>
                <a:cubicBezTo>
                  <a:pt x="304" y="195"/>
                  <a:pt x="290" y="229"/>
                  <a:pt x="267" y="255"/>
                </a:cubicBezTo>
                <a:cubicBezTo>
                  <a:pt x="235" y="255"/>
                  <a:pt x="235" y="255"/>
                  <a:pt x="235" y="255"/>
                </a:cubicBezTo>
                <a:cubicBezTo>
                  <a:pt x="235" y="109"/>
                  <a:pt x="235" y="109"/>
                  <a:pt x="235" y="109"/>
                </a:cubicBezTo>
                <a:cubicBezTo>
                  <a:pt x="235" y="105"/>
                  <a:pt x="232" y="103"/>
                  <a:pt x="229" y="103"/>
                </a:cubicBezTo>
                <a:cubicBezTo>
                  <a:pt x="196" y="103"/>
                  <a:pt x="196" y="103"/>
                  <a:pt x="196" y="103"/>
                </a:cubicBezTo>
                <a:cubicBezTo>
                  <a:pt x="193" y="103"/>
                  <a:pt x="190" y="105"/>
                  <a:pt x="190" y="109"/>
                </a:cubicBezTo>
                <a:cubicBezTo>
                  <a:pt x="190" y="255"/>
                  <a:pt x="190" y="255"/>
                  <a:pt x="190" y="255"/>
                </a:cubicBezTo>
                <a:cubicBezTo>
                  <a:pt x="179" y="255"/>
                  <a:pt x="179" y="255"/>
                  <a:pt x="179" y="255"/>
                </a:cubicBezTo>
                <a:cubicBezTo>
                  <a:pt x="179" y="71"/>
                  <a:pt x="179" y="71"/>
                  <a:pt x="179" y="71"/>
                </a:cubicBezTo>
                <a:cubicBezTo>
                  <a:pt x="179" y="68"/>
                  <a:pt x="176" y="65"/>
                  <a:pt x="173" y="65"/>
                </a:cubicBezTo>
                <a:cubicBezTo>
                  <a:pt x="140" y="65"/>
                  <a:pt x="140" y="65"/>
                  <a:pt x="140" y="65"/>
                </a:cubicBezTo>
                <a:cubicBezTo>
                  <a:pt x="137" y="65"/>
                  <a:pt x="134" y="68"/>
                  <a:pt x="134" y="71"/>
                </a:cubicBezTo>
                <a:cubicBezTo>
                  <a:pt x="134" y="255"/>
                  <a:pt x="134" y="255"/>
                  <a:pt x="134" y="255"/>
                </a:cubicBezTo>
                <a:cubicBezTo>
                  <a:pt x="123" y="255"/>
                  <a:pt x="123" y="255"/>
                  <a:pt x="123" y="255"/>
                </a:cubicBezTo>
                <a:cubicBezTo>
                  <a:pt x="123" y="127"/>
                  <a:pt x="123" y="127"/>
                  <a:pt x="123" y="127"/>
                </a:cubicBezTo>
                <a:cubicBezTo>
                  <a:pt x="123" y="124"/>
                  <a:pt x="120" y="121"/>
                  <a:pt x="117" y="121"/>
                </a:cubicBezTo>
                <a:cubicBezTo>
                  <a:pt x="84" y="121"/>
                  <a:pt x="84" y="121"/>
                  <a:pt x="84" y="121"/>
                </a:cubicBezTo>
                <a:cubicBezTo>
                  <a:pt x="81" y="121"/>
                  <a:pt x="78" y="124"/>
                  <a:pt x="78" y="127"/>
                </a:cubicBezTo>
                <a:cubicBezTo>
                  <a:pt x="78" y="255"/>
                  <a:pt x="78" y="255"/>
                  <a:pt x="78" y="255"/>
                </a:cubicBezTo>
                <a:cubicBezTo>
                  <a:pt x="49" y="255"/>
                  <a:pt x="49" y="255"/>
                  <a:pt x="49" y="255"/>
                </a:cubicBezTo>
                <a:cubicBezTo>
                  <a:pt x="26" y="229"/>
                  <a:pt x="12" y="195"/>
                  <a:pt x="12" y="158"/>
                </a:cubicBezTo>
                <a:cubicBezTo>
                  <a:pt x="12" y="78"/>
                  <a:pt x="77" y="12"/>
                  <a:pt x="158" y="12"/>
                </a:cubicBezTo>
                <a:close/>
                <a:moveTo>
                  <a:pt x="223" y="255"/>
                </a:moveTo>
                <a:cubicBezTo>
                  <a:pt x="202" y="255"/>
                  <a:pt x="202" y="255"/>
                  <a:pt x="202" y="255"/>
                </a:cubicBezTo>
                <a:cubicBezTo>
                  <a:pt x="202" y="115"/>
                  <a:pt x="202" y="115"/>
                  <a:pt x="202" y="115"/>
                </a:cubicBezTo>
                <a:cubicBezTo>
                  <a:pt x="223" y="115"/>
                  <a:pt x="223" y="115"/>
                  <a:pt x="223" y="115"/>
                </a:cubicBezTo>
                <a:lnTo>
                  <a:pt x="223" y="255"/>
                </a:lnTo>
                <a:close/>
                <a:moveTo>
                  <a:pt x="167" y="255"/>
                </a:moveTo>
                <a:cubicBezTo>
                  <a:pt x="146" y="255"/>
                  <a:pt x="146" y="255"/>
                  <a:pt x="146" y="255"/>
                </a:cubicBezTo>
                <a:cubicBezTo>
                  <a:pt x="146" y="77"/>
                  <a:pt x="146" y="77"/>
                  <a:pt x="146" y="77"/>
                </a:cubicBezTo>
                <a:cubicBezTo>
                  <a:pt x="167" y="77"/>
                  <a:pt x="167" y="77"/>
                  <a:pt x="167" y="77"/>
                </a:cubicBezTo>
                <a:lnTo>
                  <a:pt x="167" y="255"/>
                </a:lnTo>
                <a:close/>
                <a:moveTo>
                  <a:pt x="111" y="255"/>
                </a:moveTo>
                <a:cubicBezTo>
                  <a:pt x="90" y="255"/>
                  <a:pt x="90" y="255"/>
                  <a:pt x="90" y="255"/>
                </a:cubicBezTo>
                <a:cubicBezTo>
                  <a:pt x="90" y="133"/>
                  <a:pt x="90" y="133"/>
                  <a:pt x="90" y="133"/>
                </a:cubicBezTo>
                <a:cubicBezTo>
                  <a:pt x="111" y="133"/>
                  <a:pt x="111" y="133"/>
                  <a:pt x="111" y="133"/>
                </a:cubicBezTo>
                <a:lnTo>
                  <a:pt x="111" y="255"/>
                </a:lnTo>
                <a:close/>
                <a:moveTo>
                  <a:pt x="61" y="267"/>
                </a:moveTo>
                <a:cubicBezTo>
                  <a:pt x="84" y="267"/>
                  <a:pt x="84" y="267"/>
                  <a:pt x="84" y="267"/>
                </a:cubicBezTo>
                <a:cubicBezTo>
                  <a:pt x="117" y="267"/>
                  <a:pt x="117" y="267"/>
                  <a:pt x="117" y="267"/>
                </a:cubicBezTo>
                <a:cubicBezTo>
                  <a:pt x="140" y="267"/>
                  <a:pt x="140" y="267"/>
                  <a:pt x="140" y="267"/>
                </a:cubicBezTo>
                <a:cubicBezTo>
                  <a:pt x="173" y="267"/>
                  <a:pt x="173" y="267"/>
                  <a:pt x="173" y="267"/>
                </a:cubicBezTo>
                <a:cubicBezTo>
                  <a:pt x="196" y="267"/>
                  <a:pt x="196" y="267"/>
                  <a:pt x="196" y="267"/>
                </a:cubicBezTo>
                <a:cubicBezTo>
                  <a:pt x="229" y="267"/>
                  <a:pt x="229" y="267"/>
                  <a:pt x="229" y="267"/>
                </a:cubicBezTo>
                <a:cubicBezTo>
                  <a:pt x="254" y="267"/>
                  <a:pt x="254" y="267"/>
                  <a:pt x="254" y="267"/>
                </a:cubicBezTo>
                <a:cubicBezTo>
                  <a:pt x="229" y="290"/>
                  <a:pt x="195" y="304"/>
                  <a:pt x="158" y="304"/>
                </a:cubicBezTo>
                <a:cubicBezTo>
                  <a:pt x="121" y="304"/>
                  <a:pt x="87" y="290"/>
                  <a:pt x="61" y="267"/>
                </a:cubicBezTo>
                <a:close/>
                <a:moveTo>
                  <a:pt x="372" y="380"/>
                </a:moveTo>
                <a:cubicBezTo>
                  <a:pt x="297" y="305"/>
                  <a:pt x="297" y="305"/>
                  <a:pt x="297" y="305"/>
                </a:cubicBezTo>
                <a:cubicBezTo>
                  <a:pt x="306" y="296"/>
                  <a:pt x="306" y="296"/>
                  <a:pt x="306" y="296"/>
                </a:cubicBezTo>
                <a:cubicBezTo>
                  <a:pt x="381" y="371"/>
                  <a:pt x="381" y="371"/>
                  <a:pt x="381" y="371"/>
                </a:cubicBezTo>
                <a:lnTo>
                  <a:pt x="372"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9" name="Freeform 33">
            <a:extLst>
              <a:ext uri="{FF2B5EF4-FFF2-40B4-BE49-F238E27FC236}">
                <a16:creationId xmlns:a16="http://schemas.microsoft.com/office/drawing/2014/main" id="{3A7F3EB7-0417-7147-9EEA-16F779CEDFD9}"/>
              </a:ext>
            </a:extLst>
          </p:cNvPr>
          <p:cNvSpPr>
            <a:spLocks noChangeAspect="1" noEditPoints="1"/>
          </p:cNvSpPr>
          <p:nvPr userDrawn="1"/>
        </p:nvSpPr>
        <p:spPr bwMode="auto">
          <a:xfrm>
            <a:off x="4886696" y="922880"/>
            <a:ext cx="527782" cy="750125"/>
          </a:xfrm>
          <a:custGeom>
            <a:avLst/>
            <a:gdLst>
              <a:gd name="T0" fmla="*/ 129 w 296"/>
              <a:gd name="T1" fmla="*/ 286 h 421"/>
              <a:gd name="T2" fmla="*/ 169 w 296"/>
              <a:gd name="T3" fmla="*/ 286 h 421"/>
              <a:gd name="T4" fmla="*/ 252 w 296"/>
              <a:gd name="T5" fmla="*/ 204 h 421"/>
              <a:gd name="T6" fmla="*/ 252 w 296"/>
              <a:gd name="T7" fmla="*/ 83 h 421"/>
              <a:gd name="T8" fmla="*/ 169 w 296"/>
              <a:gd name="T9" fmla="*/ 0 h 421"/>
              <a:gd name="T10" fmla="*/ 129 w 296"/>
              <a:gd name="T11" fmla="*/ 0 h 421"/>
              <a:gd name="T12" fmla="*/ 47 w 296"/>
              <a:gd name="T13" fmla="*/ 83 h 421"/>
              <a:gd name="T14" fmla="*/ 47 w 296"/>
              <a:gd name="T15" fmla="*/ 204 h 421"/>
              <a:gd name="T16" fmla="*/ 129 w 296"/>
              <a:gd name="T17" fmla="*/ 286 h 421"/>
              <a:gd name="T18" fmla="*/ 59 w 296"/>
              <a:gd name="T19" fmla="*/ 156 h 421"/>
              <a:gd name="T20" fmla="*/ 76 w 296"/>
              <a:gd name="T21" fmla="*/ 157 h 421"/>
              <a:gd name="T22" fmla="*/ 175 w 296"/>
              <a:gd name="T23" fmla="*/ 88 h 421"/>
              <a:gd name="T24" fmla="*/ 170 w 296"/>
              <a:gd name="T25" fmla="*/ 81 h 421"/>
              <a:gd name="T26" fmla="*/ 164 w 296"/>
              <a:gd name="T27" fmla="*/ 86 h 421"/>
              <a:gd name="T28" fmla="*/ 59 w 296"/>
              <a:gd name="T29" fmla="*/ 144 h 421"/>
              <a:gd name="T30" fmla="*/ 59 w 296"/>
              <a:gd name="T31" fmla="*/ 83 h 421"/>
              <a:gd name="T32" fmla="*/ 129 w 296"/>
              <a:gd name="T33" fmla="*/ 12 h 421"/>
              <a:gd name="T34" fmla="*/ 169 w 296"/>
              <a:gd name="T35" fmla="*/ 12 h 421"/>
              <a:gd name="T36" fmla="*/ 240 w 296"/>
              <a:gd name="T37" fmla="*/ 83 h 421"/>
              <a:gd name="T38" fmla="*/ 240 w 296"/>
              <a:gd name="T39" fmla="*/ 204 h 421"/>
              <a:gd name="T40" fmla="*/ 169 w 296"/>
              <a:gd name="T41" fmla="*/ 274 h 421"/>
              <a:gd name="T42" fmla="*/ 129 w 296"/>
              <a:gd name="T43" fmla="*/ 274 h 421"/>
              <a:gd name="T44" fmla="*/ 59 w 296"/>
              <a:gd name="T45" fmla="*/ 204 h 421"/>
              <a:gd name="T46" fmla="*/ 59 w 296"/>
              <a:gd name="T47" fmla="*/ 156 h 421"/>
              <a:gd name="T48" fmla="*/ 213 w 296"/>
              <a:gd name="T49" fmla="*/ 298 h 421"/>
              <a:gd name="T50" fmla="*/ 206 w 296"/>
              <a:gd name="T51" fmla="*/ 298 h 421"/>
              <a:gd name="T52" fmla="*/ 201 w 296"/>
              <a:gd name="T53" fmla="*/ 302 h 421"/>
              <a:gd name="T54" fmla="*/ 148 w 296"/>
              <a:gd name="T55" fmla="*/ 327 h 421"/>
              <a:gd name="T56" fmla="*/ 94 w 296"/>
              <a:gd name="T57" fmla="*/ 302 h 421"/>
              <a:gd name="T58" fmla="*/ 89 w 296"/>
              <a:gd name="T59" fmla="*/ 298 h 421"/>
              <a:gd name="T60" fmla="*/ 82 w 296"/>
              <a:gd name="T61" fmla="*/ 298 h 421"/>
              <a:gd name="T62" fmla="*/ 0 w 296"/>
              <a:gd name="T63" fmla="*/ 381 h 421"/>
              <a:gd name="T64" fmla="*/ 0 w 296"/>
              <a:gd name="T65" fmla="*/ 415 h 421"/>
              <a:gd name="T66" fmla="*/ 6 w 296"/>
              <a:gd name="T67" fmla="*/ 421 h 421"/>
              <a:gd name="T68" fmla="*/ 290 w 296"/>
              <a:gd name="T69" fmla="*/ 421 h 421"/>
              <a:gd name="T70" fmla="*/ 296 w 296"/>
              <a:gd name="T71" fmla="*/ 415 h 421"/>
              <a:gd name="T72" fmla="*/ 296 w 296"/>
              <a:gd name="T73" fmla="*/ 381 h 421"/>
              <a:gd name="T74" fmla="*/ 213 w 296"/>
              <a:gd name="T75" fmla="*/ 298 h 421"/>
              <a:gd name="T76" fmla="*/ 284 w 296"/>
              <a:gd name="T77" fmla="*/ 409 h 421"/>
              <a:gd name="T78" fmla="*/ 12 w 296"/>
              <a:gd name="T79" fmla="*/ 409 h 421"/>
              <a:gd name="T80" fmla="*/ 12 w 296"/>
              <a:gd name="T81" fmla="*/ 381 h 421"/>
              <a:gd name="T82" fmla="*/ 82 w 296"/>
              <a:gd name="T83" fmla="*/ 310 h 421"/>
              <a:gd name="T84" fmla="*/ 85 w 296"/>
              <a:gd name="T85" fmla="*/ 310 h 421"/>
              <a:gd name="T86" fmla="*/ 148 w 296"/>
              <a:gd name="T87" fmla="*/ 339 h 421"/>
              <a:gd name="T88" fmla="*/ 210 w 296"/>
              <a:gd name="T89" fmla="*/ 310 h 421"/>
              <a:gd name="T90" fmla="*/ 213 w 296"/>
              <a:gd name="T91" fmla="*/ 310 h 421"/>
              <a:gd name="T92" fmla="*/ 284 w 296"/>
              <a:gd name="T93" fmla="*/ 381 h 421"/>
              <a:gd name="T94" fmla="*/ 284 w 296"/>
              <a:gd name="T95" fmla="*/ 409 h 421"/>
              <a:gd name="T96" fmla="*/ 149 w 296"/>
              <a:gd name="T97" fmla="*/ 240 h 421"/>
              <a:gd name="T98" fmla="*/ 192 w 296"/>
              <a:gd name="T99" fmla="*/ 216 h 421"/>
              <a:gd name="T100" fmla="*/ 189 w 296"/>
              <a:gd name="T101" fmla="*/ 208 h 421"/>
              <a:gd name="T102" fmla="*/ 181 w 296"/>
              <a:gd name="T103" fmla="*/ 211 h 421"/>
              <a:gd name="T104" fmla="*/ 149 w 296"/>
              <a:gd name="T105" fmla="*/ 228 h 421"/>
              <a:gd name="T106" fmla="*/ 116 w 296"/>
              <a:gd name="T107" fmla="*/ 211 h 421"/>
              <a:gd name="T108" fmla="*/ 108 w 296"/>
              <a:gd name="T109" fmla="*/ 208 h 421"/>
              <a:gd name="T110" fmla="*/ 106 w 296"/>
              <a:gd name="T111" fmla="*/ 216 h 421"/>
              <a:gd name="T112" fmla="*/ 149 w 296"/>
              <a:gd name="T113" fmla="*/ 24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421">
                <a:moveTo>
                  <a:pt x="129" y="286"/>
                </a:moveTo>
                <a:cubicBezTo>
                  <a:pt x="169" y="286"/>
                  <a:pt x="169" y="286"/>
                  <a:pt x="169" y="286"/>
                </a:cubicBezTo>
                <a:cubicBezTo>
                  <a:pt x="215" y="286"/>
                  <a:pt x="252" y="249"/>
                  <a:pt x="252" y="204"/>
                </a:cubicBezTo>
                <a:cubicBezTo>
                  <a:pt x="252" y="83"/>
                  <a:pt x="252" y="83"/>
                  <a:pt x="252" y="83"/>
                </a:cubicBezTo>
                <a:cubicBezTo>
                  <a:pt x="252" y="37"/>
                  <a:pt x="215" y="0"/>
                  <a:pt x="169" y="0"/>
                </a:cubicBezTo>
                <a:cubicBezTo>
                  <a:pt x="129" y="0"/>
                  <a:pt x="129" y="0"/>
                  <a:pt x="129" y="0"/>
                </a:cubicBezTo>
                <a:cubicBezTo>
                  <a:pt x="83" y="0"/>
                  <a:pt x="47" y="37"/>
                  <a:pt x="47" y="83"/>
                </a:cubicBezTo>
                <a:cubicBezTo>
                  <a:pt x="47" y="204"/>
                  <a:pt x="47" y="204"/>
                  <a:pt x="47" y="204"/>
                </a:cubicBezTo>
                <a:cubicBezTo>
                  <a:pt x="47" y="249"/>
                  <a:pt x="83" y="286"/>
                  <a:pt x="129" y="286"/>
                </a:cubicBezTo>
                <a:close/>
                <a:moveTo>
                  <a:pt x="59" y="156"/>
                </a:moveTo>
                <a:cubicBezTo>
                  <a:pt x="65" y="157"/>
                  <a:pt x="71" y="157"/>
                  <a:pt x="76" y="157"/>
                </a:cubicBezTo>
                <a:cubicBezTo>
                  <a:pt x="166" y="157"/>
                  <a:pt x="175" y="89"/>
                  <a:pt x="175" y="88"/>
                </a:cubicBezTo>
                <a:cubicBezTo>
                  <a:pt x="176" y="85"/>
                  <a:pt x="174" y="82"/>
                  <a:pt x="170" y="81"/>
                </a:cubicBezTo>
                <a:cubicBezTo>
                  <a:pt x="167" y="81"/>
                  <a:pt x="164" y="83"/>
                  <a:pt x="164" y="86"/>
                </a:cubicBezTo>
                <a:cubicBezTo>
                  <a:pt x="163" y="89"/>
                  <a:pt x="154" y="153"/>
                  <a:pt x="59" y="144"/>
                </a:cubicBezTo>
                <a:cubicBezTo>
                  <a:pt x="59" y="83"/>
                  <a:pt x="59" y="83"/>
                  <a:pt x="59" y="83"/>
                </a:cubicBezTo>
                <a:cubicBezTo>
                  <a:pt x="59" y="44"/>
                  <a:pt x="90" y="12"/>
                  <a:pt x="129" y="12"/>
                </a:cubicBezTo>
                <a:cubicBezTo>
                  <a:pt x="169" y="12"/>
                  <a:pt x="169" y="12"/>
                  <a:pt x="169" y="12"/>
                </a:cubicBezTo>
                <a:cubicBezTo>
                  <a:pt x="208" y="12"/>
                  <a:pt x="240" y="44"/>
                  <a:pt x="240" y="83"/>
                </a:cubicBezTo>
                <a:cubicBezTo>
                  <a:pt x="240" y="204"/>
                  <a:pt x="240" y="204"/>
                  <a:pt x="240" y="204"/>
                </a:cubicBezTo>
                <a:cubicBezTo>
                  <a:pt x="240" y="243"/>
                  <a:pt x="208" y="274"/>
                  <a:pt x="169" y="274"/>
                </a:cubicBezTo>
                <a:cubicBezTo>
                  <a:pt x="129" y="274"/>
                  <a:pt x="129" y="274"/>
                  <a:pt x="129" y="274"/>
                </a:cubicBezTo>
                <a:cubicBezTo>
                  <a:pt x="90" y="274"/>
                  <a:pt x="59" y="243"/>
                  <a:pt x="59" y="204"/>
                </a:cubicBezTo>
                <a:lnTo>
                  <a:pt x="59" y="156"/>
                </a:lnTo>
                <a:close/>
                <a:moveTo>
                  <a:pt x="213" y="298"/>
                </a:moveTo>
                <a:cubicBezTo>
                  <a:pt x="206" y="298"/>
                  <a:pt x="206" y="298"/>
                  <a:pt x="206" y="298"/>
                </a:cubicBezTo>
                <a:cubicBezTo>
                  <a:pt x="204" y="298"/>
                  <a:pt x="202" y="299"/>
                  <a:pt x="201" y="302"/>
                </a:cubicBezTo>
                <a:cubicBezTo>
                  <a:pt x="193" y="317"/>
                  <a:pt x="172" y="327"/>
                  <a:pt x="148" y="327"/>
                </a:cubicBezTo>
                <a:cubicBezTo>
                  <a:pt x="123" y="327"/>
                  <a:pt x="102" y="317"/>
                  <a:pt x="94" y="302"/>
                </a:cubicBezTo>
                <a:cubicBezTo>
                  <a:pt x="93" y="299"/>
                  <a:pt x="91" y="298"/>
                  <a:pt x="89" y="298"/>
                </a:cubicBezTo>
                <a:cubicBezTo>
                  <a:pt x="82" y="298"/>
                  <a:pt x="82" y="298"/>
                  <a:pt x="82" y="298"/>
                </a:cubicBezTo>
                <a:cubicBezTo>
                  <a:pt x="37" y="298"/>
                  <a:pt x="0" y="335"/>
                  <a:pt x="0" y="381"/>
                </a:cubicBezTo>
                <a:cubicBezTo>
                  <a:pt x="0" y="415"/>
                  <a:pt x="0" y="415"/>
                  <a:pt x="0" y="415"/>
                </a:cubicBezTo>
                <a:cubicBezTo>
                  <a:pt x="0" y="418"/>
                  <a:pt x="2" y="421"/>
                  <a:pt x="6" y="421"/>
                </a:cubicBezTo>
                <a:cubicBezTo>
                  <a:pt x="290" y="421"/>
                  <a:pt x="290" y="421"/>
                  <a:pt x="290" y="421"/>
                </a:cubicBezTo>
                <a:cubicBezTo>
                  <a:pt x="293" y="421"/>
                  <a:pt x="296" y="418"/>
                  <a:pt x="296" y="415"/>
                </a:cubicBezTo>
                <a:cubicBezTo>
                  <a:pt x="296" y="381"/>
                  <a:pt x="296" y="381"/>
                  <a:pt x="296" y="381"/>
                </a:cubicBezTo>
                <a:cubicBezTo>
                  <a:pt x="296" y="335"/>
                  <a:pt x="259" y="298"/>
                  <a:pt x="213" y="298"/>
                </a:cubicBezTo>
                <a:close/>
                <a:moveTo>
                  <a:pt x="284" y="409"/>
                </a:moveTo>
                <a:cubicBezTo>
                  <a:pt x="12" y="409"/>
                  <a:pt x="12" y="409"/>
                  <a:pt x="12" y="409"/>
                </a:cubicBezTo>
                <a:cubicBezTo>
                  <a:pt x="12" y="381"/>
                  <a:pt x="12" y="381"/>
                  <a:pt x="12" y="381"/>
                </a:cubicBezTo>
                <a:cubicBezTo>
                  <a:pt x="12" y="342"/>
                  <a:pt x="43" y="310"/>
                  <a:pt x="82" y="310"/>
                </a:cubicBezTo>
                <a:cubicBezTo>
                  <a:pt x="85" y="310"/>
                  <a:pt x="85" y="310"/>
                  <a:pt x="85" y="310"/>
                </a:cubicBezTo>
                <a:cubicBezTo>
                  <a:pt x="96" y="328"/>
                  <a:pt x="121" y="339"/>
                  <a:pt x="148" y="339"/>
                </a:cubicBezTo>
                <a:cubicBezTo>
                  <a:pt x="175" y="339"/>
                  <a:pt x="199" y="328"/>
                  <a:pt x="210" y="310"/>
                </a:cubicBezTo>
                <a:cubicBezTo>
                  <a:pt x="213" y="310"/>
                  <a:pt x="213" y="310"/>
                  <a:pt x="213" y="310"/>
                </a:cubicBezTo>
                <a:cubicBezTo>
                  <a:pt x="252" y="310"/>
                  <a:pt x="284" y="342"/>
                  <a:pt x="284" y="381"/>
                </a:cubicBezTo>
                <a:lnTo>
                  <a:pt x="284" y="409"/>
                </a:lnTo>
                <a:close/>
                <a:moveTo>
                  <a:pt x="149" y="240"/>
                </a:moveTo>
                <a:cubicBezTo>
                  <a:pt x="180" y="240"/>
                  <a:pt x="191" y="217"/>
                  <a:pt x="192" y="216"/>
                </a:cubicBezTo>
                <a:cubicBezTo>
                  <a:pt x="193" y="213"/>
                  <a:pt x="192" y="210"/>
                  <a:pt x="189" y="208"/>
                </a:cubicBezTo>
                <a:cubicBezTo>
                  <a:pt x="186" y="207"/>
                  <a:pt x="182" y="208"/>
                  <a:pt x="181" y="211"/>
                </a:cubicBezTo>
                <a:cubicBezTo>
                  <a:pt x="180" y="212"/>
                  <a:pt x="172" y="228"/>
                  <a:pt x="149" y="228"/>
                </a:cubicBezTo>
                <a:cubicBezTo>
                  <a:pt x="126" y="228"/>
                  <a:pt x="117" y="212"/>
                  <a:pt x="116" y="211"/>
                </a:cubicBezTo>
                <a:cubicBezTo>
                  <a:pt x="115" y="208"/>
                  <a:pt x="111" y="207"/>
                  <a:pt x="108" y="208"/>
                </a:cubicBezTo>
                <a:cubicBezTo>
                  <a:pt x="105" y="210"/>
                  <a:pt x="104" y="213"/>
                  <a:pt x="106" y="216"/>
                </a:cubicBezTo>
                <a:cubicBezTo>
                  <a:pt x="106" y="217"/>
                  <a:pt x="118" y="240"/>
                  <a:pt x="149" y="2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 name="Slide Number Placeholder 3">
            <a:extLst>
              <a:ext uri="{FF2B5EF4-FFF2-40B4-BE49-F238E27FC236}">
                <a16:creationId xmlns:a16="http://schemas.microsoft.com/office/drawing/2014/main" id="{28C72FB9-4458-C44E-8455-67CF94C4DB23}"/>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3" name="Title_bottom">
            <a:extLst>
              <a:ext uri="{FF2B5EF4-FFF2-40B4-BE49-F238E27FC236}">
                <a16:creationId xmlns:a16="http://schemas.microsoft.com/office/drawing/2014/main" id="{F1CBDA18-E8DF-8D45-8E8B-D75508256513}"/>
              </a:ext>
            </a:extLst>
          </p:cNvPr>
          <p:cNvSpPr txBox="1">
            <a:spLocks/>
          </p:cNvSpPr>
          <p:nvPr userDrawn="1"/>
        </p:nvSpPr>
        <p:spPr>
          <a:xfrm>
            <a:off x="447288" y="4663674"/>
            <a:ext cx="3555570" cy="1107996"/>
          </a:xfrm>
          <a:prstGeom prst="rect">
            <a:avLst/>
          </a:prstGeom>
        </p:spPr>
        <p:txBody>
          <a:bodyPr vert="horz" wrap="square" lIns="91440" tIns="45720" rIns="91440" bIns="45720" rtlCol="0" anchor="t" anchorCtr="0">
            <a:spAutoFit/>
          </a:bodyPr>
          <a:lstStyle>
            <a:lvl1pPr algn="r" defTabSz="914400" rtl="0" eaLnBrk="1" latinLnBrk="0" hangingPunct="1">
              <a:lnSpc>
                <a:spcPct val="100000"/>
              </a:lnSpc>
              <a:spcBef>
                <a:spcPct val="0"/>
              </a:spcBef>
              <a:buNone/>
              <a:defRPr sz="3300" kern="1200" spc="-20" baseline="0">
                <a:solidFill>
                  <a:schemeClr val="tx2"/>
                </a:solidFill>
                <a:latin typeface="Arial" panose="020B0604020202020204" pitchFamily="34" charset="0"/>
                <a:ea typeface="+mj-ea"/>
                <a:cs typeface="+mj-cs"/>
              </a:defRPr>
            </a:lvl1pPr>
          </a:lstStyle>
          <a:p>
            <a:r>
              <a:rPr lang="en-US"/>
              <a:t>Click to edit Master title style</a:t>
            </a:r>
          </a:p>
        </p:txBody>
      </p:sp>
      <p:sp>
        <p:nvSpPr>
          <p:cNvPr id="34" name="TextBox 33">
            <a:extLst>
              <a:ext uri="{FF2B5EF4-FFF2-40B4-BE49-F238E27FC236}">
                <a16:creationId xmlns:a16="http://schemas.microsoft.com/office/drawing/2014/main" id="{1A374870-73D2-1A46-897F-062E6A3E9022}"/>
              </a:ext>
            </a:extLst>
          </p:cNvPr>
          <p:cNvSpPr txBox="1"/>
          <p:nvPr userDrawn="1"/>
        </p:nvSpPr>
        <p:spPr>
          <a:xfrm>
            <a:off x="4354316" y="4792994"/>
            <a:ext cx="7561459" cy="881780"/>
          </a:xfrm>
          <a:prstGeom prst="rect">
            <a:avLst/>
          </a:prstGeom>
          <a:noFill/>
        </p:spPr>
        <p:txBody>
          <a:bodyPr wrap="square" rtlCol="0">
            <a:spAutoFit/>
          </a:bodyPr>
          <a:lstStyle/>
          <a:p>
            <a:pPr>
              <a:lnSpc>
                <a:spcPct val="114000"/>
              </a:lnSpc>
            </a:pPr>
            <a:r>
              <a:rPr lang="en-US" sz="1500">
                <a:latin typeface="Arial" panose="020B0604020202020204" pitchFamily="34" charset="0"/>
                <a:cs typeface="Arial" panose="020B0604020202020204" pitchFamily="34" charset="0"/>
              </a:rPr>
              <a:t>Lorem ipsum dolor sit </a:t>
            </a:r>
            <a:r>
              <a:rPr lang="en-US" sz="1500" err="1">
                <a:latin typeface="Arial" panose="020B0604020202020204" pitchFamily="34" charset="0"/>
                <a:cs typeface="Arial" panose="020B0604020202020204" pitchFamily="34" charset="0"/>
              </a:rPr>
              <a:t>amet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consectetuer</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adipiscing</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elit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sed</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diam</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nonummy</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nibh</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euismod</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tincidunt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ut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laoreet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dolore</a:t>
            </a:r>
            <a:r>
              <a:rPr lang="en-US" sz="1500">
                <a:latin typeface="Arial" panose="020B0604020202020204" pitchFamily="34" charset="0"/>
                <a:cs typeface="Arial" panose="020B0604020202020204" pitchFamily="34" charset="0"/>
              </a:rPr>
              <a:t> magna </a:t>
            </a:r>
            <a:r>
              <a:rPr lang="en-US" sz="1500" err="1">
                <a:latin typeface="Arial" panose="020B0604020202020204" pitchFamily="34" charset="0"/>
                <a:cs typeface="Arial" panose="020B0604020202020204" pitchFamily="34" charset="0"/>
              </a:rPr>
              <a:t>aliquam</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erat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volutpat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Ut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wisi</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enim</a:t>
            </a:r>
            <a:r>
              <a:rPr lang="en-US" sz="1500">
                <a:latin typeface="Arial" panose="020B0604020202020204" pitchFamily="34" charset="0"/>
                <a:cs typeface="Arial" panose="020B0604020202020204" pitchFamily="34" charset="0"/>
              </a:rPr>
              <a:t> ad minim </a:t>
            </a:r>
            <a:r>
              <a:rPr lang="en-US" sz="1500" err="1">
                <a:latin typeface="Arial" panose="020B0604020202020204" pitchFamily="34" charset="0"/>
                <a:cs typeface="Arial" panose="020B0604020202020204" pitchFamily="34" charset="0"/>
              </a:rPr>
              <a:t>veniam</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quis</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nostrud</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exerci</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tation</a:t>
            </a:r>
            <a:r>
              <a:rPr lang="en-US" sz="1500">
                <a:latin typeface="Arial" panose="020B0604020202020204" pitchFamily="34" charset="0"/>
                <a:cs typeface="Arial" panose="020B0604020202020204" pitchFamily="34" charset="0"/>
              </a:rPr>
              <a:t> lorem </a:t>
            </a:r>
            <a:r>
              <a:rPr lang="en-US" sz="1500" err="1">
                <a:latin typeface="Arial" panose="020B0604020202020204" pitchFamily="34" charset="0"/>
                <a:cs typeface="Arial" panose="020B0604020202020204" pitchFamily="34" charset="0"/>
              </a:rPr>
              <a:t>dolorem</a:t>
            </a:r>
            <a:r>
              <a:rPr lang="en-US" sz="1500">
                <a:latin typeface="Arial" panose="020B0604020202020204" pitchFamily="34" charset="0"/>
                <a:cs typeface="Arial" panose="020B0604020202020204" pitchFamily="34" charset="0"/>
              </a:rPr>
              <a:t> dolor sit </a:t>
            </a:r>
            <a:r>
              <a:rPr lang="en-US" sz="1500" err="1">
                <a:latin typeface="Arial" panose="020B0604020202020204" pitchFamily="34" charset="0"/>
                <a:cs typeface="Arial" panose="020B0604020202020204" pitchFamily="34" charset="0"/>
              </a:rPr>
              <a:t>amet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elis</a:t>
            </a:r>
            <a:r>
              <a:rPr lang="en-US" sz="1500">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67E9741D-5A7C-9844-A254-479571AB4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6" name="Footer Placeholder 5">
            <a:extLst>
              <a:ext uri="{FF2B5EF4-FFF2-40B4-BE49-F238E27FC236}">
                <a16:creationId xmlns:a16="http://schemas.microsoft.com/office/drawing/2014/main" id="{994D2FC9-B444-F540-B80C-2895ACA2E5F5}"/>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2911842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bile App 3 screen 1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671841" y="515462"/>
            <a:ext cx="10958541" cy="600164"/>
          </a:xfrm>
        </p:spPr>
        <p:txBody>
          <a:bodyPr/>
          <a:lstStyle/>
          <a:p>
            <a:r>
              <a:rPr lang="en-US"/>
              <a:t>Click to edit Master title style</a:t>
            </a:r>
          </a:p>
        </p:txBody>
      </p:sp>
      <p:sp>
        <p:nvSpPr>
          <p:cNvPr id="11" name="Text Placeholder 6"/>
          <p:cNvSpPr>
            <a:spLocks noGrp="1"/>
          </p:cNvSpPr>
          <p:nvPr>
            <p:ph type="body" sz="quarter" idx="12"/>
          </p:nvPr>
        </p:nvSpPr>
        <p:spPr>
          <a:xfrm>
            <a:off x="8931000" y="1540800"/>
            <a:ext cx="2790000" cy="4714509"/>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2" name="Picture Placeholder 8"/>
          <p:cNvSpPr>
            <a:spLocks noGrp="1"/>
          </p:cNvSpPr>
          <p:nvPr>
            <p:ph type="pic" sz="quarter" idx="13"/>
          </p:nvPr>
        </p:nvSpPr>
        <p:spPr>
          <a:xfrm>
            <a:off x="9440814" y="2440800"/>
            <a:ext cx="1770372" cy="2941200"/>
          </a:xfrm>
          <a:prstGeom prst="rect">
            <a:avLst/>
          </a:prstGeom>
        </p:spPr>
        <p:txBody>
          <a:bodyPr/>
          <a:lstStyle>
            <a:lvl1pPr marL="0" indent="0">
              <a:buNone/>
              <a:defRPr>
                <a:noFill/>
              </a:defRPr>
            </a:lvl1pPr>
          </a:lstStyle>
          <a:p>
            <a:endParaRPr lang="en-US"/>
          </a:p>
        </p:txBody>
      </p:sp>
      <p:sp>
        <p:nvSpPr>
          <p:cNvPr id="15" name="Text Placeholder 6"/>
          <p:cNvSpPr>
            <a:spLocks noGrp="1"/>
          </p:cNvSpPr>
          <p:nvPr>
            <p:ph type="body" sz="quarter" idx="15"/>
          </p:nvPr>
        </p:nvSpPr>
        <p:spPr>
          <a:xfrm>
            <a:off x="6141000" y="1539000"/>
            <a:ext cx="2790000" cy="4714509"/>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6" name="Picture Placeholder 8"/>
          <p:cNvSpPr>
            <a:spLocks noGrp="1"/>
          </p:cNvSpPr>
          <p:nvPr>
            <p:ph type="pic" sz="quarter" idx="16"/>
          </p:nvPr>
        </p:nvSpPr>
        <p:spPr>
          <a:xfrm>
            <a:off x="6650814" y="2440800"/>
            <a:ext cx="1770372" cy="2941200"/>
          </a:xfrm>
          <a:prstGeom prst="rect">
            <a:avLst/>
          </a:prstGeom>
        </p:spPr>
        <p:txBody>
          <a:bodyPr/>
          <a:lstStyle>
            <a:lvl1pPr marL="0" indent="0">
              <a:buNone/>
              <a:defRPr>
                <a:noFill/>
              </a:defRPr>
            </a:lvl1pPr>
          </a:lstStyle>
          <a:p>
            <a:endParaRPr lang="en-US"/>
          </a:p>
        </p:txBody>
      </p:sp>
      <p:sp>
        <p:nvSpPr>
          <p:cNvPr id="17" name="Text Placeholder 6"/>
          <p:cNvSpPr>
            <a:spLocks noGrp="1"/>
          </p:cNvSpPr>
          <p:nvPr>
            <p:ph type="body" sz="quarter" idx="17"/>
          </p:nvPr>
        </p:nvSpPr>
        <p:spPr>
          <a:xfrm>
            <a:off x="7356000" y="1211170"/>
            <a:ext cx="3150000" cy="532283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8" name="Picture Placeholder 8"/>
          <p:cNvSpPr>
            <a:spLocks noGrp="1"/>
          </p:cNvSpPr>
          <p:nvPr>
            <p:ph type="pic" sz="quarter" idx="18"/>
          </p:nvPr>
        </p:nvSpPr>
        <p:spPr>
          <a:xfrm>
            <a:off x="7931597" y="2217364"/>
            <a:ext cx="1998806" cy="3310442"/>
          </a:xfrm>
          <a:prstGeom prst="rect">
            <a:avLst/>
          </a:prstGeom>
        </p:spPr>
        <p:txBody>
          <a:bodyPr/>
          <a:lstStyle>
            <a:lvl1pPr marL="0" indent="0">
              <a:buNone/>
              <a:defRPr>
                <a:noFill/>
              </a:defRPr>
            </a:lvl1pPr>
          </a:lstStyle>
          <a:p>
            <a:endParaRPr lang="en-US"/>
          </a:p>
        </p:txBody>
      </p:sp>
      <p:sp>
        <p:nvSpPr>
          <p:cNvPr id="13" name="Subtitle"/>
          <p:cNvSpPr>
            <a:spLocks noGrp="1"/>
          </p:cNvSpPr>
          <p:nvPr>
            <p:ph type="body" sz="quarter" idx="19" hasCustomPrompt="1"/>
          </p:nvPr>
        </p:nvSpPr>
        <p:spPr>
          <a:xfrm>
            <a:off x="670782" y="1105200"/>
            <a:ext cx="11001375" cy="344390"/>
          </a:xfrm>
          <a:prstGeom prst="rect">
            <a:avLst/>
          </a:prstGeom>
        </p:spPr>
        <p:txBody>
          <a:bodyPr>
            <a:spAutoFit/>
          </a:bodyPr>
          <a:lstStyle>
            <a:lvl1pPr marL="0" indent="0">
              <a:buNone/>
              <a:defRPr sz="1400"/>
            </a:lvl1pPr>
          </a:lstStyle>
          <a:p>
            <a:pPr lvl="0"/>
            <a:r>
              <a:rPr lang="en-US"/>
              <a:t>Subtitle goes here</a:t>
            </a:r>
          </a:p>
        </p:txBody>
      </p:sp>
      <p:sp>
        <p:nvSpPr>
          <p:cNvPr id="21" name="Slide Number Placeholder 3">
            <a:extLst>
              <a:ext uri="{FF2B5EF4-FFF2-40B4-BE49-F238E27FC236}">
                <a16:creationId xmlns:a16="http://schemas.microsoft.com/office/drawing/2014/main" id="{8CDC03C1-0827-2944-AB6F-AACC87000E0A}"/>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4" name="Text Placeholder 3">
            <a:extLst>
              <a:ext uri="{FF2B5EF4-FFF2-40B4-BE49-F238E27FC236}">
                <a16:creationId xmlns:a16="http://schemas.microsoft.com/office/drawing/2014/main" id="{4FAB1A49-8CE7-C64C-A22F-8434446C01A4}"/>
              </a:ext>
            </a:extLst>
          </p:cNvPr>
          <p:cNvSpPr>
            <a:spLocks noGrp="1"/>
          </p:cNvSpPr>
          <p:nvPr>
            <p:ph type="body" sz="quarter" idx="20"/>
          </p:nvPr>
        </p:nvSpPr>
        <p:spPr>
          <a:xfrm>
            <a:off x="521837" y="1945281"/>
            <a:ext cx="5629275" cy="3932238"/>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FAB7678C-5C8E-C54E-94AB-412F0EF8E8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9" name="Footer Placeholder 8">
            <a:extLst>
              <a:ext uri="{FF2B5EF4-FFF2-40B4-BE49-F238E27FC236}">
                <a16:creationId xmlns:a16="http://schemas.microsoft.com/office/drawing/2014/main" id="{BB57504E-6AC3-C545-908F-81E9F3DF5C78}"/>
              </a:ext>
            </a:extLst>
          </p:cNvPr>
          <p:cNvSpPr>
            <a:spLocks noGrp="1"/>
          </p:cNvSpPr>
          <p:nvPr>
            <p:ph type="ftr" sz="quarter" idx="21"/>
          </p:nvPr>
        </p:nvSpPr>
        <p:spPr/>
        <p:txBody>
          <a:bodyPr/>
          <a:lstStyle/>
          <a:p>
            <a:r>
              <a:rPr lang="en-US"/>
              <a:t>Confidential</a:t>
            </a:r>
          </a:p>
        </p:txBody>
      </p:sp>
    </p:spTree>
    <p:extLst>
      <p:ext uri="{BB962C8B-B14F-4D97-AF65-F5344CB8AC3E}">
        <p14:creationId xmlns:p14="http://schemas.microsoft.com/office/powerpoint/2010/main" val="2487515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bile App 3 screen 3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11"/>
          </p:nvPr>
        </p:nvSpPr>
        <p:spPr>
          <a:xfrm>
            <a:off x="0" y="2366964"/>
            <a:ext cx="12192000" cy="1909762"/>
          </a:xfrm>
          <a:prstGeom prst="rect">
            <a:avLst/>
          </a:prstGeom>
          <a:solidFill>
            <a:schemeClr val="bg2"/>
          </a:solidFill>
          <a:ln w="0">
            <a:solidFill>
              <a:schemeClr val="bg1">
                <a:alpha val="0"/>
              </a:schemeClr>
            </a:solidFill>
          </a:ln>
        </p:spPr>
        <p:txBody>
          <a:bodyPr/>
          <a:lstStyle>
            <a:lvl1pPr marL="0" indent="0">
              <a:buNone/>
              <a:defRPr sz="800">
                <a:noFill/>
              </a:defRPr>
            </a:lvl1pPr>
          </a:lstStyle>
          <a:p>
            <a:pPr lvl="0"/>
            <a:endParaRPr lang="en-US"/>
          </a:p>
        </p:txBody>
      </p:sp>
      <p:sp>
        <p:nvSpPr>
          <p:cNvPr id="5" name="Text Placeholder 6"/>
          <p:cNvSpPr>
            <a:spLocks noGrp="1"/>
          </p:cNvSpPr>
          <p:nvPr>
            <p:ph type="body" sz="quarter" idx="12"/>
          </p:nvPr>
        </p:nvSpPr>
        <p:spPr>
          <a:xfrm>
            <a:off x="1146000" y="1360800"/>
            <a:ext cx="2295000" cy="39600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6" name="Picture Placeholder 8"/>
          <p:cNvSpPr>
            <a:spLocks noGrp="1"/>
          </p:cNvSpPr>
          <p:nvPr>
            <p:ph type="pic" sz="quarter" idx="13"/>
          </p:nvPr>
        </p:nvSpPr>
        <p:spPr>
          <a:xfrm>
            <a:off x="1561000" y="2116800"/>
            <a:ext cx="1461600" cy="2469600"/>
          </a:xfrm>
          <a:prstGeom prst="rect">
            <a:avLst/>
          </a:prstGeom>
        </p:spPr>
        <p:txBody>
          <a:bodyPr/>
          <a:lstStyle>
            <a:lvl1pPr marL="0" indent="0">
              <a:buNone/>
              <a:defRPr>
                <a:noFill/>
              </a:defRPr>
            </a:lvl1pPr>
          </a:lstStyle>
          <a:p>
            <a:endParaRPr lang="en-US"/>
          </a:p>
        </p:txBody>
      </p:sp>
      <p:sp>
        <p:nvSpPr>
          <p:cNvPr id="20" name="Text Placeholder 6"/>
          <p:cNvSpPr>
            <a:spLocks noGrp="1"/>
          </p:cNvSpPr>
          <p:nvPr>
            <p:ph type="body" sz="quarter" idx="27"/>
          </p:nvPr>
        </p:nvSpPr>
        <p:spPr>
          <a:xfrm>
            <a:off x="4926000" y="1360800"/>
            <a:ext cx="2295000" cy="39600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21" name="Picture Placeholder 8"/>
          <p:cNvSpPr>
            <a:spLocks noGrp="1"/>
          </p:cNvSpPr>
          <p:nvPr>
            <p:ph type="pic" sz="quarter" idx="28"/>
          </p:nvPr>
        </p:nvSpPr>
        <p:spPr>
          <a:xfrm>
            <a:off x="5346000" y="2116800"/>
            <a:ext cx="1461600" cy="2469600"/>
          </a:xfrm>
          <a:prstGeom prst="rect">
            <a:avLst/>
          </a:prstGeom>
        </p:spPr>
        <p:txBody>
          <a:bodyPr/>
          <a:lstStyle>
            <a:lvl1pPr marL="0" indent="0">
              <a:buNone/>
              <a:defRPr>
                <a:noFill/>
              </a:defRPr>
            </a:lvl1pPr>
          </a:lstStyle>
          <a:p>
            <a:endParaRPr lang="en-US"/>
          </a:p>
        </p:txBody>
      </p:sp>
      <p:sp>
        <p:nvSpPr>
          <p:cNvPr id="22" name="Text Placeholder 6"/>
          <p:cNvSpPr>
            <a:spLocks noGrp="1"/>
          </p:cNvSpPr>
          <p:nvPr>
            <p:ph type="body" sz="quarter" idx="29"/>
          </p:nvPr>
        </p:nvSpPr>
        <p:spPr>
          <a:xfrm>
            <a:off x="8751000" y="1360800"/>
            <a:ext cx="2295000" cy="39600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23" name="Picture Placeholder 8"/>
          <p:cNvSpPr>
            <a:spLocks noGrp="1"/>
          </p:cNvSpPr>
          <p:nvPr>
            <p:ph type="pic" sz="quarter" idx="30"/>
          </p:nvPr>
        </p:nvSpPr>
        <p:spPr>
          <a:xfrm>
            <a:off x="9169200" y="2116800"/>
            <a:ext cx="1461600" cy="2469600"/>
          </a:xfrm>
          <a:prstGeom prst="rect">
            <a:avLst/>
          </a:prstGeom>
        </p:spPr>
        <p:txBody>
          <a:bodyPr/>
          <a:lstStyle>
            <a:lvl1pPr marL="0" indent="0">
              <a:buNone/>
              <a:defRPr>
                <a:noFill/>
              </a:defRPr>
            </a:lvl1pPr>
          </a:lstStyle>
          <a:p>
            <a:endParaRPr lang="en-US"/>
          </a:p>
        </p:txBody>
      </p:sp>
      <p:sp>
        <p:nvSpPr>
          <p:cNvPr id="12" name="Subtitle"/>
          <p:cNvSpPr>
            <a:spLocks noGrp="1"/>
          </p:cNvSpPr>
          <p:nvPr>
            <p:ph type="body" sz="quarter" idx="31" hasCustomPrompt="1"/>
          </p:nvPr>
        </p:nvSpPr>
        <p:spPr>
          <a:xfrm>
            <a:off x="670691" y="1060908"/>
            <a:ext cx="11001375" cy="344390"/>
          </a:xfrm>
          <a:prstGeom prst="rect">
            <a:avLst/>
          </a:prstGeom>
        </p:spPr>
        <p:txBody>
          <a:bodyPr>
            <a:spAutoFit/>
          </a:bodyPr>
          <a:lstStyle>
            <a:lvl1pPr marL="0" indent="0">
              <a:buNone/>
              <a:defRPr sz="1400"/>
            </a:lvl1pPr>
          </a:lstStyle>
          <a:p>
            <a:pPr lvl="0"/>
            <a:r>
              <a:rPr lang="en-US"/>
              <a:t>Subtitle goes here</a:t>
            </a:r>
          </a:p>
        </p:txBody>
      </p:sp>
      <p:sp>
        <p:nvSpPr>
          <p:cNvPr id="17" name="Slide Number Placeholder 3">
            <a:extLst>
              <a:ext uri="{FF2B5EF4-FFF2-40B4-BE49-F238E27FC236}">
                <a16:creationId xmlns:a16="http://schemas.microsoft.com/office/drawing/2014/main" id="{1F1AB233-DB97-2840-9D9C-F1DAD4013AFF}"/>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4" name="Text Placeholder 3">
            <a:extLst>
              <a:ext uri="{FF2B5EF4-FFF2-40B4-BE49-F238E27FC236}">
                <a16:creationId xmlns:a16="http://schemas.microsoft.com/office/drawing/2014/main" id="{53F72C27-0BBB-A64A-963B-6CAF59F08575}"/>
              </a:ext>
            </a:extLst>
          </p:cNvPr>
          <p:cNvSpPr>
            <a:spLocks noGrp="1"/>
          </p:cNvSpPr>
          <p:nvPr>
            <p:ph type="body" sz="quarter" idx="32"/>
          </p:nvPr>
        </p:nvSpPr>
        <p:spPr>
          <a:xfrm>
            <a:off x="536400" y="5321300"/>
            <a:ext cx="3454400" cy="846138"/>
          </a:xfrm>
          <a:prstGeom prst="rect">
            <a:avLst/>
          </a:prstGeo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4" name="Text Placeholder 3">
            <a:extLst>
              <a:ext uri="{FF2B5EF4-FFF2-40B4-BE49-F238E27FC236}">
                <a16:creationId xmlns:a16="http://schemas.microsoft.com/office/drawing/2014/main" id="{EA498F09-357F-B443-9070-2B6238297916}"/>
              </a:ext>
            </a:extLst>
          </p:cNvPr>
          <p:cNvSpPr>
            <a:spLocks noGrp="1"/>
          </p:cNvSpPr>
          <p:nvPr>
            <p:ph type="body" sz="quarter" idx="33"/>
          </p:nvPr>
        </p:nvSpPr>
        <p:spPr>
          <a:xfrm>
            <a:off x="4346300" y="5321300"/>
            <a:ext cx="3454400" cy="846138"/>
          </a:xfrm>
          <a:prstGeom prst="rect">
            <a:avLst/>
          </a:prstGeo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Text Placeholder 3">
            <a:extLst>
              <a:ext uri="{FF2B5EF4-FFF2-40B4-BE49-F238E27FC236}">
                <a16:creationId xmlns:a16="http://schemas.microsoft.com/office/drawing/2014/main" id="{40E386CE-AEF1-B049-BF29-E07360D54CCC}"/>
              </a:ext>
            </a:extLst>
          </p:cNvPr>
          <p:cNvSpPr>
            <a:spLocks noGrp="1"/>
          </p:cNvSpPr>
          <p:nvPr>
            <p:ph type="body" sz="quarter" idx="34"/>
          </p:nvPr>
        </p:nvSpPr>
        <p:spPr>
          <a:xfrm>
            <a:off x="8145930" y="5321300"/>
            <a:ext cx="3454400" cy="846138"/>
          </a:xfrm>
          <a:prstGeom prst="rect">
            <a:avLst/>
          </a:prstGeo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pic>
        <p:nvPicPr>
          <p:cNvPr id="16" name="Picture 15">
            <a:extLst>
              <a:ext uri="{FF2B5EF4-FFF2-40B4-BE49-F238E27FC236}">
                <a16:creationId xmlns:a16="http://schemas.microsoft.com/office/drawing/2014/main" id="{F6101CF8-CBBD-894E-BF0C-127B12A4E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11" name="Footer Placeholder 10">
            <a:extLst>
              <a:ext uri="{FF2B5EF4-FFF2-40B4-BE49-F238E27FC236}">
                <a16:creationId xmlns:a16="http://schemas.microsoft.com/office/drawing/2014/main" id="{91A7B2C4-B87E-9C4E-968E-464D481F04A1}"/>
              </a:ext>
            </a:extLst>
          </p:cNvPr>
          <p:cNvSpPr>
            <a:spLocks noGrp="1"/>
          </p:cNvSpPr>
          <p:nvPr>
            <p:ph type="ftr" sz="quarter" idx="35"/>
          </p:nvPr>
        </p:nvSpPr>
        <p:spPr/>
        <p:txBody>
          <a:bodyPr/>
          <a:lstStyle/>
          <a:p>
            <a:r>
              <a:rPr lang="en-US"/>
              <a:t>Confidential</a:t>
            </a:r>
          </a:p>
        </p:txBody>
      </p:sp>
    </p:spTree>
    <p:extLst>
      <p:ext uri="{BB962C8B-B14F-4D97-AF65-F5344CB8AC3E}">
        <p14:creationId xmlns:p14="http://schemas.microsoft.com/office/powerpoint/2010/main" val="31552941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bile App 2 scree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6"/>
          <p:cNvSpPr>
            <a:spLocks noGrp="1"/>
          </p:cNvSpPr>
          <p:nvPr>
            <p:ph type="body" sz="quarter" idx="12"/>
          </p:nvPr>
        </p:nvSpPr>
        <p:spPr>
          <a:xfrm>
            <a:off x="3441000" y="1224000"/>
            <a:ext cx="3015000" cy="52668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6" name="Picture Placeholder 8"/>
          <p:cNvSpPr>
            <a:spLocks noGrp="1"/>
          </p:cNvSpPr>
          <p:nvPr>
            <p:ph type="pic" sz="quarter" idx="13"/>
          </p:nvPr>
        </p:nvSpPr>
        <p:spPr>
          <a:xfrm>
            <a:off x="3985346" y="2217600"/>
            <a:ext cx="1926309" cy="3290400"/>
          </a:xfrm>
          <a:prstGeom prst="rect">
            <a:avLst/>
          </a:prstGeom>
        </p:spPr>
        <p:txBody>
          <a:bodyPr/>
          <a:lstStyle>
            <a:lvl1pPr marL="0" indent="0">
              <a:buNone/>
              <a:defRPr>
                <a:noFill/>
              </a:defRPr>
            </a:lvl1pPr>
          </a:lstStyle>
          <a:p>
            <a:endParaRPr lang="en-US"/>
          </a:p>
        </p:txBody>
      </p:sp>
      <p:sp>
        <p:nvSpPr>
          <p:cNvPr id="9" name="Text Placeholder 6"/>
          <p:cNvSpPr>
            <a:spLocks noGrp="1"/>
          </p:cNvSpPr>
          <p:nvPr>
            <p:ph type="body" sz="quarter" idx="15"/>
          </p:nvPr>
        </p:nvSpPr>
        <p:spPr>
          <a:xfrm>
            <a:off x="5736000" y="1224000"/>
            <a:ext cx="3015000" cy="52668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0" name="Picture Placeholder 8"/>
          <p:cNvSpPr>
            <a:spLocks noGrp="1"/>
          </p:cNvSpPr>
          <p:nvPr>
            <p:ph type="pic" sz="quarter" idx="16"/>
          </p:nvPr>
        </p:nvSpPr>
        <p:spPr>
          <a:xfrm>
            <a:off x="6280346" y="2217600"/>
            <a:ext cx="1926309" cy="3290400"/>
          </a:xfrm>
          <a:prstGeom prst="rect">
            <a:avLst/>
          </a:prstGeom>
        </p:spPr>
        <p:txBody>
          <a:bodyPr/>
          <a:lstStyle>
            <a:lvl1pPr marL="0" indent="0">
              <a:buNone/>
              <a:defRPr>
                <a:noFill/>
              </a:defRPr>
            </a:lvl1pPr>
          </a:lstStyle>
          <a:p>
            <a:endParaRPr lang="en-US"/>
          </a:p>
        </p:txBody>
      </p:sp>
      <p:sp>
        <p:nvSpPr>
          <p:cNvPr id="11" name="Subtitle"/>
          <p:cNvSpPr>
            <a:spLocks noGrp="1"/>
          </p:cNvSpPr>
          <p:nvPr>
            <p:ph type="body" sz="quarter" idx="17" hasCustomPrompt="1"/>
          </p:nvPr>
        </p:nvSpPr>
        <p:spPr>
          <a:xfrm>
            <a:off x="647700" y="1018440"/>
            <a:ext cx="11001375" cy="344390"/>
          </a:xfrm>
          <a:prstGeom prst="rect">
            <a:avLst/>
          </a:prstGeom>
        </p:spPr>
        <p:txBody>
          <a:bodyPr>
            <a:spAutoFit/>
          </a:bodyPr>
          <a:lstStyle>
            <a:lvl1pPr marL="0" indent="0">
              <a:buNone/>
              <a:defRPr sz="1400"/>
            </a:lvl1pPr>
          </a:lstStyle>
          <a:p>
            <a:pPr lvl="0"/>
            <a:r>
              <a:rPr lang="en-US"/>
              <a:t>Subtitle goes here</a:t>
            </a:r>
          </a:p>
        </p:txBody>
      </p:sp>
      <p:sp>
        <p:nvSpPr>
          <p:cNvPr id="17" name="Slide Number Placeholder 3">
            <a:extLst>
              <a:ext uri="{FF2B5EF4-FFF2-40B4-BE49-F238E27FC236}">
                <a16:creationId xmlns:a16="http://schemas.microsoft.com/office/drawing/2014/main" id="{4E2C398D-2E2A-F346-BDCC-29F03A0FB8D6}"/>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8" name="Text Placeholder 3">
            <a:extLst>
              <a:ext uri="{FF2B5EF4-FFF2-40B4-BE49-F238E27FC236}">
                <a16:creationId xmlns:a16="http://schemas.microsoft.com/office/drawing/2014/main" id="{D8AB77D8-7D0F-0B4A-B30E-AF39FD52ABF1}"/>
              </a:ext>
            </a:extLst>
          </p:cNvPr>
          <p:cNvSpPr>
            <a:spLocks noGrp="1"/>
          </p:cNvSpPr>
          <p:nvPr>
            <p:ph type="body" sz="quarter" idx="20"/>
          </p:nvPr>
        </p:nvSpPr>
        <p:spPr>
          <a:xfrm>
            <a:off x="647700" y="1945281"/>
            <a:ext cx="2919163" cy="403712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0D0E30D4-CA76-0F49-918D-15B4C7F9F85E}"/>
              </a:ext>
            </a:extLst>
          </p:cNvPr>
          <p:cNvSpPr>
            <a:spLocks noGrp="1"/>
          </p:cNvSpPr>
          <p:nvPr>
            <p:ph type="body" sz="quarter" idx="21"/>
          </p:nvPr>
        </p:nvSpPr>
        <p:spPr>
          <a:xfrm>
            <a:off x="8710797" y="1945281"/>
            <a:ext cx="2919163" cy="403712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79DEB899-5756-884A-90BD-F62F5184D5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3CA8627E-93AB-4849-A99E-218A170B8B28}"/>
              </a:ext>
            </a:extLst>
          </p:cNvPr>
          <p:cNvSpPr>
            <a:spLocks noGrp="1"/>
          </p:cNvSpPr>
          <p:nvPr>
            <p:ph type="ftr" sz="quarter" idx="22"/>
          </p:nvPr>
        </p:nvSpPr>
        <p:spPr/>
        <p:txBody>
          <a:bodyPr/>
          <a:lstStyle/>
          <a:p>
            <a:r>
              <a:rPr lang="en-US"/>
              <a:t>Confidential</a:t>
            </a:r>
          </a:p>
        </p:txBody>
      </p:sp>
    </p:spTree>
    <p:extLst>
      <p:ext uri="{BB962C8B-B14F-4D97-AF65-F5344CB8AC3E}">
        <p14:creationId xmlns:p14="http://schemas.microsoft.com/office/powerpoint/2010/main" val="3804746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bile App 3 screen only no device">
    <p:spTree>
      <p:nvGrpSpPr>
        <p:cNvPr id="1" name=""/>
        <p:cNvGrpSpPr/>
        <p:nvPr/>
      </p:nvGrpSpPr>
      <p:grpSpPr>
        <a:xfrm>
          <a:off x="0" y="0"/>
          <a:ext cx="0" cy="0"/>
          <a:chOff x="0" y="0"/>
          <a:chExt cx="0" cy="0"/>
        </a:xfrm>
      </p:grpSpPr>
      <p:sp>
        <p:nvSpPr>
          <p:cNvPr id="14" name="Picture Placeholder 8"/>
          <p:cNvSpPr>
            <a:spLocks noGrp="1"/>
          </p:cNvSpPr>
          <p:nvPr>
            <p:ph type="pic" sz="quarter" idx="16"/>
          </p:nvPr>
        </p:nvSpPr>
        <p:spPr>
          <a:xfrm>
            <a:off x="3536400" y="1134000"/>
            <a:ext cx="2559600" cy="4510800"/>
          </a:xfrm>
          <a:prstGeom prst="rect">
            <a:avLst/>
          </a:prstGeom>
          <a:solidFill>
            <a:schemeClr val="bg2"/>
          </a:solidFill>
        </p:spPr>
        <p:txBody>
          <a:bodyPr/>
          <a:lstStyle>
            <a:lvl1pPr marL="0" indent="0">
              <a:buNone/>
              <a:defRPr>
                <a:noFill/>
              </a:defRPr>
            </a:lvl1pPr>
          </a:lstStyle>
          <a:p>
            <a:endParaRPr lang="en-US"/>
          </a:p>
        </p:txBody>
      </p:sp>
      <p:sp>
        <p:nvSpPr>
          <p:cNvPr id="12" name="Slide Number Placeholder 3">
            <a:extLst>
              <a:ext uri="{FF2B5EF4-FFF2-40B4-BE49-F238E27FC236}">
                <a16:creationId xmlns:a16="http://schemas.microsoft.com/office/drawing/2014/main" id="{D57AFB81-E46A-FF45-8AC6-18573639DA94}"/>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3" name="Text Placeholder 3">
            <a:extLst>
              <a:ext uri="{FF2B5EF4-FFF2-40B4-BE49-F238E27FC236}">
                <a16:creationId xmlns:a16="http://schemas.microsoft.com/office/drawing/2014/main" id="{85C8B489-72BA-2A40-98A2-9D5CB56747EF}"/>
              </a:ext>
            </a:extLst>
          </p:cNvPr>
          <p:cNvSpPr>
            <a:spLocks noGrp="1"/>
          </p:cNvSpPr>
          <p:nvPr>
            <p:ph type="body" sz="quarter" idx="20"/>
          </p:nvPr>
        </p:nvSpPr>
        <p:spPr>
          <a:xfrm>
            <a:off x="336646" y="1370840"/>
            <a:ext cx="2919163" cy="403712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8">
            <a:extLst>
              <a:ext uri="{FF2B5EF4-FFF2-40B4-BE49-F238E27FC236}">
                <a16:creationId xmlns:a16="http://schemas.microsoft.com/office/drawing/2014/main" id="{151935AE-B06B-A244-B306-57442E7DCF60}"/>
              </a:ext>
            </a:extLst>
          </p:cNvPr>
          <p:cNvSpPr>
            <a:spLocks noGrp="1"/>
          </p:cNvSpPr>
          <p:nvPr>
            <p:ph type="pic" sz="quarter" idx="21"/>
          </p:nvPr>
        </p:nvSpPr>
        <p:spPr>
          <a:xfrm>
            <a:off x="6269440" y="1134000"/>
            <a:ext cx="2559600" cy="4510800"/>
          </a:xfrm>
          <a:prstGeom prst="rect">
            <a:avLst/>
          </a:prstGeom>
          <a:solidFill>
            <a:schemeClr val="bg2"/>
          </a:solidFill>
        </p:spPr>
        <p:txBody>
          <a:bodyPr/>
          <a:lstStyle>
            <a:lvl1pPr marL="0" indent="0">
              <a:buNone/>
              <a:defRPr>
                <a:noFill/>
              </a:defRPr>
            </a:lvl1pPr>
          </a:lstStyle>
          <a:p>
            <a:endParaRPr lang="en-US"/>
          </a:p>
        </p:txBody>
      </p:sp>
      <p:sp>
        <p:nvSpPr>
          <p:cNvPr id="16" name="Picture Placeholder 8">
            <a:extLst>
              <a:ext uri="{FF2B5EF4-FFF2-40B4-BE49-F238E27FC236}">
                <a16:creationId xmlns:a16="http://schemas.microsoft.com/office/drawing/2014/main" id="{3C68066B-A430-FC4D-BF34-149ED1D390E0}"/>
              </a:ext>
            </a:extLst>
          </p:cNvPr>
          <p:cNvSpPr>
            <a:spLocks noGrp="1"/>
          </p:cNvSpPr>
          <p:nvPr>
            <p:ph type="pic" sz="quarter" idx="22"/>
          </p:nvPr>
        </p:nvSpPr>
        <p:spPr>
          <a:xfrm>
            <a:off x="9002480" y="1134000"/>
            <a:ext cx="2559600" cy="4510800"/>
          </a:xfrm>
          <a:prstGeom prst="rect">
            <a:avLst/>
          </a:prstGeom>
          <a:solidFill>
            <a:schemeClr val="bg2"/>
          </a:solidFill>
        </p:spPr>
        <p:txBody>
          <a:bodyPr/>
          <a:lstStyle>
            <a:lvl1pPr marL="0" indent="0">
              <a:buNone/>
              <a:defRPr>
                <a:noFill/>
              </a:defRPr>
            </a:lvl1pPr>
          </a:lstStyle>
          <a:p>
            <a:endParaRPr lang="en-US"/>
          </a:p>
        </p:txBody>
      </p:sp>
      <p:pic>
        <p:nvPicPr>
          <p:cNvPr id="10" name="Picture 9">
            <a:extLst>
              <a:ext uri="{FF2B5EF4-FFF2-40B4-BE49-F238E27FC236}">
                <a16:creationId xmlns:a16="http://schemas.microsoft.com/office/drawing/2014/main" id="{85722979-56A4-F146-B23C-8FBC53FE9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DF539A90-AA52-1742-AF1D-01A4CA8BBC99}"/>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2998359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obile App 10 screens only">
    <p:spTree>
      <p:nvGrpSpPr>
        <p:cNvPr id="1" name=""/>
        <p:cNvGrpSpPr/>
        <p:nvPr/>
      </p:nvGrpSpPr>
      <p:grpSpPr>
        <a:xfrm>
          <a:off x="0" y="0"/>
          <a:ext cx="0" cy="0"/>
          <a:chOff x="0" y="0"/>
          <a:chExt cx="0" cy="0"/>
        </a:xfrm>
      </p:grpSpPr>
      <p:sp>
        <p:nvSpPr>
          <p:cNvPr id="14" name="Picture Placeholder 8"/>
          <p:cNvSpPr>
            <a:spLocks noGrp="1"/>
          </p:cNvSpPr>
          <p:nvPr>
            <p:ph type="pic" sz="quarter" idx="16"/>
          </p:nvPr>
        </p:nvSpPr>
        <p:spPr>
          <a:xfrm>
            <a:off x="3351580" y="290720"/>
            <a:ext cx="1554630" cy="2739734"/>
          </a:xfrm>
          <a:prstGeom prst="rect">
            <a:avLst/>
          </a:prstGeom>
          <a:solidFill>
            <a:schemeClr val="bg2"/>
          </a:solidFill>
        </p:spPr>
        <p:txBody>
          <a:bodyPr/>
          <a:lstStyle>
            <a:lvl1pPr marL="0" indent="0">
              <a:buNone/>
              <a:defRPr>
                <a:noFill/>
              </a:defRPr>
            </a:lvl1pPr>
          </a:lstStyle>
          <a:p>
            <a:endParaRPr lang="en-US"/>
          </a:p>
        </p:txBody>
      </p:sp>
      <p:sp>
        <p:nvSpPr>
          <p:cNvPr id="12" name="Slide Number Placeholder 3">
            <a:extLst>
              <a:ext uri="{FF2B5EF4-FFF2-40B4-BE49-F238E27FC236}">
                <a16:creationId xmlns:a16="http://schemas.microsoft.com/office/drawing/2014/main" id="{D57AFB81-E46A-FF45-8AC6-18573639DA94}"/>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3" name="Text Placeholder 3">
            <a:extLst>
              <a:ext uri="{FF2B5EF4-FFF2-40B4-BE49-F238E27FC236}">
                <a16:creationId xmlns:a16="http://schemas.microsoft.com/office/drawing/2014/main" id="{85C8B489-72BA-2A40-98A2-9D5CB56747EF}"/>
              </a:ext>
            </a:extLst>
          </p:cNvPr>
          <p:cNvSpPr>
            <a:spLocks noGrp="1"/>
          </p:cNvSpPr>
          <p:nvPr>
            <p:ph type="body" sz="quarter" idx="20"/>
          </p:nvPr>
        </p:nvSpPr>
        <p:spPr>
          <a:xfrm>
            <a:off x="296006" y="290719"/>
            <a:ext cx="2919163" cy="56015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8">
            <a:extLst>
              <a:ext uri="{FF2B5EF4-FFF2-40B4-BE49-F238E27FC236}">
                <a16:creationId xmlns:a16="http://schemas.microsoft.com/office/drawing/2014/main" id="{151935AE-B06B-A244-B306-57442E7DCF60}"/>
              </a:ext>
            </a:extLst>
          </p:cNvPr>
          <p:cNvSpPr>
            <a:spLocks noGrp="1"/>
          </p:cNvSpPr>
          <p:nvPr>
            <p:ph type="pic" sz="quarter" idx="21"/>
          </p:nvPr>
        </p:nvSpPr>
        <p:spPr>
          <a:xfrm>
            <a:off x="5128983" y="290720"/>
            <a:ext cx="1554630" cy="2739734"/>
          </a:xfrm>
          <a:prstGeom prst="rect">
            <a:avLst/>
          </a:prstGeom>
          <a:solidFill>
            <a:schemeClr val="bg2"/>
          </a:solidFill>
        </p:spPr>
        <p:txBody>
          <a:bodyPr/>
          <a:lstStyle>
            <a:lvl1pPr marL="0" indent="0">
              <a:buNone/>
              <a:defRPr>
                <a:noFill/>
              </a:defRPr>
            </a:lvl1pPr>
          </a:lstStyle>
          <a:p>
            <a:endParaRPr lang="en-US"/>
          </a:p>
        </p:txBody>
      </p:sp>
      <p:sp>
        <p:nvSpPr>
          <p:cNvPr id="16" name="Picture Placeholder 8">
            <a:extLst>
              <a:ext uri="{FF2B5EF4-FFF2-40B4-BE49-F238E27FC236}">
                <a16:creationId xmlns:a16="http://schemas.microsoft.com/office/drawing/2014/main" id="{3C68066B-A430-FC4D-BF34-149ED1D390E0}"/>
              </a:ext>
            </a:extLst>
          </p:cNvPr>
          <p:cNvSpPr>
            <a:spLocks noGrp="1"/>
          </p:cNvSpPr>
          <p:nvPr>
            <p:ph type="pic" sz="quarter" idx="22"/>
          </p:nvPr>
        </p:nvSpPr>
        <p:spPr>
          <a:xfrm>
            <a:off x="6906386" y="290720"/>
            <a:ext cx="1554630" cy="2739734"/>
          </a:xfrm>
          <a:prstGeom prst="rect">
            <a:avLst/>
          </a:prstGeom>
          <a:solidFill>
            <a:schemeClr val="bg2"/>
          </a:solidFill>
        </p:spPr>
        <p:txBody>
          <a:bodyPr/>
          <a:lstStyle>
            <a:lvl1pPr marL="0" indent="0">
              <a:buNone/>
              <a:defRPr>
                <a:noFill/>
              </a:defRPr>
            </a:lvl1pPr>
          </a:lstStyle>
          <a:p>
            <a:endParaRPr lang="en-US"/>
          </a:p>
        </p:txBody>
      </p:sp>
      <p:sp>
        <p:nvSpPr>
          <p:cNvPr id="11" name="Picture Placeholder 8">
            <a:extLst>
              <a:ext uri="{FF2B5EF4-FFF2-40B4-BE49-F238E27FC236}">
                <a16:creationId xmlns:a16="http://schemas.microsoft.com/office/drawing/2014/main" id="{96193097-DBC1-734F-BBBC-0C23B76BB8C2}"/>
              </a:ext>
            </a:extLst>
          </p:cNvPr>
          <p:cNvSpPr>
            <a:spLocks noGrp="1"/>
          </p:cNvSpPr>
          <p:nvPr>
            <p:ph type="pic" sz="quarter" idx="23"/>
          </p:nvPr>
        </p:nvSpPr>
        <p:spPr>
          <a:xfrm>
            <a:off x="8683789" y="290720"/>
            <a:ext cx="1554630" cy="2739734"/>
          </a:xfrm>
          <a:prstGeom prst="rect">
            <a:avLst/>
          </a:prstGeom>
          <a:solidFill>
            <a:schemeClr val="bg2"/>
          </a:solidFill>
        </p:spPr>
        <p:txBody>
          <a:bodyPr/>
          <a:lstStyle>
            <a:lvl1pPr marL="0" indent="0">
              <a:buNone/>
              <a:defRPr>
                <a:noFill/>
              </a:defRPr>
            </a:lvl1pPr>
          </a:lstStyle>
          <a:p>
            <a:endParaRPr lang="en-US"/>
          </a:p>
        </p:txBody>
      </p:sp>
      <p:sp>
        <p:nvSpPr>
          <p:cNvPr id="17" name="Picture Placeholder 8">
            <a:extLst>
              <a:ext uri="{FF2B5EF4-FFF2-40B4-BE49-F238E27FC236}">
                <a16:creationId xmlns:a16="http://schemas.microsoft.com/office/drawing/2014/main" id="{4B284F23-4DDD-E043-A9BA-D53E925BC335}"/>
              </a:ext>
            </a:extLst>
          </p:cNvPr>
          <p:cNvSpPr>
            <a:spLocks noGrp="1"/>
          </p:cNvSpPr>
          <p:nvPr>
            <p:ph type="pic" sz="quarter" idx="24"/>
          </p:nvPr>
        </p:nvSpPr>
        <p:spPr>
          <a:xfrm>
            <a:off x="10461192" y="290720"/>
            <a:ext cx="1554630" cy="2739734"/>
          </a:xfrm>
          <a:prstGeom prst="rect">
            <a:avLst/>
          </a:prstGeom>
          <a:solidFill>
            <a:schemeClr val="bg2"/>
          </a:solidFill>
        </p:spPr>
        <p:txBody>
          <a:bodyPr/>
          <a:lstStyle>
            <a:lvl1pPr marL="0" indent="0">
              <a:buNone/>
              <a:defRPr>
                <a:noFill/>
              </a:defRPr>
            </a:lvl1pPr>
          </a:lstStyle>
          <a:p>
            <a:endParaRPr lang="en-US"/>
          </a:p>
        </p:txBody>
      </p:sp>
      <p:sp>
        <p:nvSpPr>
          <p:cNvPr id="18" name="Picture Placeholder 8">
            <a:extLst>
              <a:ext uri="{FF2B5EF4-FFF2-40B4-BE49-F238E27FC236}">
                <a16:creationId xmlns:a16="http://schemas.microsoft.com/office/drawing/2014/main" id="{E568F38E-EC7C-6542-B003-7D344CB476E2}"/>
              </a:ext>
            </a:extLst>
          </p:cNvPr>
          <p:cNvSpPr>
            <a:spLocks noGrp="1"/>
          </p:cNvSpPr>
          <p:nvPr>
            <p:ph type="pic" sz="quarter" idx="25"/>
          </p:nvPr>
        </p:nvSpPr>
        <p:spPr>
          <a:xfrm>
            <a:off x="3351580" y="3152555"/>
            <a:ext cx="1554630" cy="2739734"/>
          </a:xfrm>
          <a:prstGeom prst="rect">
            <a:avLst/>
          </a:prstGeom>
          <a:solidFill>
            <a:schemeClr val="bg2"/>
          </a:solidFill>
        </p:spPr>
        <p:txBody>
          <a:bodyPr/>
          <a:lstStyle>
            <a:lvl1pPr marL="0" indent="0">
              <a:buNone/>
              <a:defRPr>
                <a:noFill/>
              </a:defRPr>
            </a:lvl1pPr>
          </a:lstStyle>
          <a:p>
            <a:endParaRPr lang="en-US"/>
          </a:p>
        </p:txBody>
      </p:sp>
      <p:sp>
        <p:nvSpPr>
          <p:cNvPr id="19" name="Picture Placeholder 8">
            <a:extLst>
              <a:ext uri="{FF2B5EF4-FFF2-40B4-BE49-F238E27FC236}">
                <a16:creationId xmlns:a16="http://schemas.microsoft.com/office/drawing/2014/main" id="{77DCED4E-66D6-0D41-A667-275B81F9C63C}"/>
              </a:ext>
            </a:extLst>
          </p:cNvPr>
          <p:cNvSpPr>
            <a:spLocks noGrp="1"/>
          </p:cNvSpPr>
          <p:nvPr>
            <p:ph type="pic" sz="quarter" idx="26"/>
          </p:nvPr>
        </p:nvSpPr>
        <p:spPr>
          <a:xfrm>
            <a:off x="5128983" y="3152555"/>
            <a:ext cx="1554630" cy="2739734"/>
          </a:xfrm>
          <a:prstGeom prst="rect">
            <a:avLst/>
          </a:prstGeom>
          <a:solidFill>
            <a:schemeClr val="bg2"/>
          </a:solidFill>
        </p:spPr>
        <p:txBody>
          <a:bodyPr/>
          <a:lstStyle>
            <a:lvl1pPr marL="0" indent="0">
              <a:buNone/>
              <a:defRPr>
                <a:noFill/>
              </a:defRPr>
            </a:lvl1pPr>
          </a:lstStyle>
          <a:p>
            <a:endParaRPr lang="en-US"/>
          </a:p>
        </p:txBody>
      </p:sp>
      <p:sp>
        <p:nvSpPr>
          <p:cNvPr id="20" name="Picture Placeholder 8">
            <a:extLst>
              <a:ext uri="{FF2B5EF4-FFF2-40B4-BE49-F238E27FC236}">
                <a16:creationId xmlns:a16="http://schemas.microsoft.com/office/drawing/2014/main" id="{CBA91620-15E8-7744-AA9F-903C40C648DE}"/>
              </a:ext>
            </a:extLst>
          </p:cNvPr>
          <p:cNvSpPr>
            <a:spLocks noGrp="1"/>
          </p:cNvSpPr>
          <p:nvPr>
            <p:ph type="pic" sz="quarter" idx="27"/>
          </p:nvPr>
        </p:nvSpPr>
        <p:spPr>
          <a:xfrm>
            <a:off x="6906386" y="3152555"/>
            <a:ext cx="1554630" cy="2739734"/>
          </a:xfrm>
          <a:prstGeom prst="rect">
            <a:avLst/>
          </a:prstGeom>
          <a:solidFill>
            <a:schemeClr val="bg2"/>
          </a:solidFill>
        </p:spPr>
        <p:txBody>
          <a:bodyPr/>
          <a:lstStyle>
            <a:lvl1pPr marL="0" indent="0">
              <a:buNone/>
              <a:defRPr>
                <a:noFill/>
              </a:defRPr>
            </a:lvl1pPr>
          </a:lstStyle>
          <a:p>
            <a:endParaRPr lang="en-US"/>
          </a:p>
        </p:txBody>
      </p:sp>
      <p:sp>
        <p:nvSpPr>
          <p:cNvPr id="21" name="Picture Placeholder 8">
            <a:extLst>
              <a:ext uri="{FF2B5EF4-FFF2-40B4-BE49-F238E27FC236}">
                <a16:creationId xmlns:a16="http://schemas.microsoft.com/office/drawing/2014/main" id="{987E0614-C200-4745-B384-8DF4E53C4F08}"/>
              </a:ext>
            </a:extLst>
          </p:cNvPr>
          <p:cNvSpPr>
            <a:spLocks noGrp="1"/>
          </p:cNvSpPr>
          <p:nvPr>
            <p:ph type="pic" sz="quarter" idx="28"/>
          </p:nvPr>
        </p:nvSpPr>
        <p:spPr>
          <a:xfrm>
            <a:off x="8683789" y="3152555"/>
            <a:ext cx="1554630" cy="2739734"/>
          </a:xfrm>
          <a:prstGeom prst="rect">
            <a:avLst/>
          </a:prstGeom>
          <a:solidFill>
            <a:schemeClr val="bg2"/>
          </a:solidFill>
        </p:spPr>
        <p:txBody>
          <a:bodyPr/>
          <a:lstStyle>
            <a:lvl1pPr marL="0" indent="0">
              <a:buNone/>
              <a:defRPr>
                <a:noFill/>
              </a:defRPr>
            </a:lvl1pPr>
          </a:lstStyle>
          <a:p>
            <a:endParaRPr lang="en-US"/>
          </a:p>
        </p:txBody>
      </p:sp>
      <p:sp>
        <p:nvSpPr>
          <p:cNvPr id="22" name="Picture Placeholder 8">
            <a:extLst>
              <a:ext uri="{FF2B5EF4-FFF2-40B4-BE49-F238E27FC236}">
                <a16:creationId xmlns:a16="http://schemas.microsoft.com/office/drawing/2014/main" id="{640836DD-B283-0246-AA32-9B3D233DE20D}"/>
              </a:ext>
            </a:extLst>
          </p:cNvPr>
          <p:cNvSpPr>
            <a:spLocks noGrp="1"/>
          </p:cNvSpPr>
          <p:nvPr>
            <p:ph type="pic" sz="quarter" idx="29"/>
          </p:nvPr>
        </p:nvSpPr>
        <p:spPr>
          <a:xfrm>
            <a:off x="10461192" y="3152555"/>
            <a:ext cx="1554630" cy="2739734"/>
          </a:xfrm>
          <a:prstGeom prst="rect">
            <a:avLst/>
          </a:prstGeom>
          <a:solidFill>
            <a:schemeClr val="bg2"/>
          </a:solidFill>
        </p:spPr>
        <p:txBody>
          <a:bodyPr/>
          <a:lstStyle>
            <a:lvl1pPr marL="0" indent="0">
              <a:buNone/>
              <a:defRPr>
                <a:noFill/>
              </a:defRPr>
            </a:lvl1pPr>
          </a:lstStyle>
          <a:p>
            <a:endParaRPr lang="en-US"/>
          </a:p>
        </p:txBody>
      </p:sp>
      <p:pic>
        <p:nvPicPr>
          <p:cNvPr id="10" name="Picture 9">
            <a:extLst>
              <a:ext uri="{FF2B5EF4-FFF2-40B4-BE49-F238E27FC236}">
                <a16:creationId xmlns:a16="http://schemas.microsoft.com/office/drawing/2014/main" id="{85722979-56A4-F146-B23C-8FBC53FE9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3" name="Footer Placeholder 2">
            <a:extLst>
              <a:ext uri="{FF2B5EF4-FFF2-40B4-BE49-F238E27FC236}">
                <a16:creationId xmlns:a16="http://schemas.microsoft.com/office/drawing/2014/main" id="{B6C4AA9E-3C28-1B4B-B2FF-420870A34A87}"/>
              </a:ext>
            </a:extLst>
          </p:cNvPr>
          <p:cNvSpPr>
            <a:spLocks noGrp="1"/>
          </p:cNvSpPr>
          <p:nvPr>
            <p:ph type="ftr" sz="quarter" idx="30"/>
          </p:nvPr>
        </p:nvSpPr>
        <p:spPr/>
        <p:txBody>
          <a:bodyPr/>
          <a:lstStyle/>
          <a:p>
            <a:r>
              <a:rPr lang="en-US"/>
              <a:t>Confidential</a:t>
            </a:r>
          </a:p>
        </p:txBody>
      </p:sp>
    </p:spTree>
    <p:extLst>
      <p:ext uri="{BB962C8B-B14F-4D97-AF65-F5344CB8AC3E}">
        <p14:creationId xmlns:p14="http://schemas.microsoft.com/office/powerpoint/2010/main" val="1761363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bile App hand 1 screen 1 descri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6350000" y="0"/>
            <a:ext cx="5842000" cy="6858000"/>
          </a:xfrm>
          <a:prstGeom prst="rect">
            <a:avLst/>
          </a:prstGeom>
        </p:spPr>
      </p:pic>
      <p:sp>
        <p:nvSpPr>
          <p:cNvPr id="14" name="Picture Placeholder 8"/>
          <p:cNvSpPr>
            <a:spLocks noGrp="1"/>
          </p:cNvSpPr>
          <p:nvPr>
            <p:ph type="pic" sz="quarter" idx="16"/>
          </p:nvPr>
        </p:nvSpPr>
        <p:spPr>
          <a:xfrm>
            <a:off x="8287200" y="1134000"/>
            <a:ext cx="2347200" cy="4185000"/>
          </a:xfrm>
          <a:prstGeom prst="rect">
            <a:avLst/>
          </a:prstGeom>
        </p:spPr>
        <p:txBody>
          <a:bodyPr/>
          <a:lstStyle>
            <a:lvl1pPr marL="0" indent="0">
              <a:buNone/>
              <a:defRPr>
                <a:noFill/>
              </a:defRPr>
            </a:lvl1pPr>
          </a:lstStyle>
          <a:p>
            <a:endParaRPr lang="en-US"/>
          </a:p>
        </p:txBody>
      </p:sp>
      <p:sp>
        <p:nvSpPr>
          <p:cNvPr id="4" name="Title 3"/>
          <p:cNvSpPr>
            <a:spLocks noGrp="1"/>
          </p:cNvSpPr>
          <p:nvPr>
            <p:ph type="title"/>
          </p:nvPr>
        </p:nvSpPr>
        <p:spPr>
          <a:xfrm>
            <a:off x="648759" y="515462"/>
            <a:ext cx="5468541" cy="600164"/>
          </a:xfrm>
        </p:spPr>
        <p:txBody>
          <a:bodyPr/>
          <a:lstStyle/>
          <a:p>
            <a:r>
              <a:rPr lang="en-US"/>
              <a:t>Click to edit Master title</a:t>
            </a:r>
          </a:p>
        </p:txBody>
      </p:sp>
      <p:sp>
        <p:nvSpPr>
          <p:cNvPr id="8" name="Subtitle_half_left"/>
          <p:cNvSpPr>
            <a:spLocks noGrp="1"/>
          </p:cNvSpPr>
          <p:nvPr>
            <p:ph type="body" sz="quarter" idx="19" hasCustomPrompt="1"/>
          </p:nvPr>
        </p:nvSpPr>
        <p:spPr>
          <a:xfrm>
            <a:off x="647700" y="1105200"/>
            <a:ext cx="5487209" cy="344390"/>
          </a:xfrm>
          <a:prstGeom prst="rect">
            <a:avLst/>
          </a:prstGeom>
        </p:spPr>
        <p:txBody>
          <a:bodyPr wrap="square">
            <a:spAutoFit/>
          </a:bodyPr>
          <a:lstStyle>
            <a:lvl1pPr marL="0" indent="0">
              <a:buNone/>
              <a:defRPr sz="1400"/>
            </a:lvl1pPr>
          </a:lstStyle>
          <a:p>
            <a:pPr lvl="0"/>
            <a:r>
              <a:rPr lang="en-US"/>
              <a:t>Subtitle goes here</a:t>
            </a:r>
          </a:p>
        </p:txBody>
      </p:sp>
      <p:sp>
        <p:nvSpPr>
          <p:cNvPr id="13" name="Slide Number Placeholder 3">
            <a:extLst>
              <a:ext uri="{FF2B5EF4-FFF2-40B4-BE49-F238E27FC236}">
                <a16:creationId xmlns:a16="http://schemas.microsoft.com/office/drawing/2014/main" id="{565BC7DF-8B3E-994F-B6CB-AD30C44D9B64}"/>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sp>
        <p:nvSpPr>
          <p:cNvPr id="15" name="Text Placeholder 3">
            <a:extLst>
              <a:ext uri="{FF2B5EF4-FFF2-40B4-BE49-F238E27FC236}">
                <a16:creationId xmlns:a16="http://schemas.microsoft.com/office/drawing/2014/main" id="{D912FA28-E5CE-4749-A122-2D0C89B93014}"/>
              </a:ext>
            </a:extLst>
          </p:cNvPr>
          <p:cNvSpPr>
            <a:spLocks noGrp="1"/>
          </p:cNvSpPr>
          <p:nvPr>
            <p:ph type="body" sz="quarter" idx="20"/>
          </p:nvPr>
        </p:nvSpPr>
        <p:spPr>
          <a:xfrm>
            <a:off x="647700" y="1634195"/>
            <a:ext cx="5469600" cy="4606178"/>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5D22CB7-58AD-6E45-9963-080376759B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5" name="Footer Placeholder 4">
            <a:extLst>
              <a:ext uri="{FF2B5EF4-FFF2-40B4-BE49-F238E27FC236}">
                <a16:creationId xmlns:a16="http://schemas.microsoft.com/office/drawing/2014/main" id="{6AB45985-0093-D648-99CC-0D2D2FBF47E2}"/>
              </a:ext>
            </a:extLst>
          </p:cNvPr>
          <p:cNvSpPr>
            <a:spLocks noGrp="1"/>
          </p:cNvSpPr>
          <p:nvPr>
            <p:ph type="ftr" sz="quarter" idx="21"/>
          </p:nvPr>
        </p:nvSpPr>
        <p:spPr/>
        <p:txBody>
          <a:bodyPr/>
          <a:lstStyle/>
          <a:p>
            <a:r>
              <a:rPr lang="en-US"/>
              <a:t>Confidential</a:t>
            </a:r>
          </a:p>
        </p:txBody>
      </p:sp>
    </p:spTree>
    <p:extLst>
      <p:ext uri="{BB962C8B-B14F-4D97-AF65-F5344CB8AC3E}">
        <p14:creationId xmlns:p14="http://schemas.microsoft.com/office/powerpoint/2010/main" val="2291006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bile App 1 device 1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6"/>
          <p:cNvSpPr>
            <a:spLocks noGrp="1"/>
          </p:cNvSpPr>
          <p:nvPr>
            <p:ph type="body" sz="quarter" idx="12"/>
          </p:nvPr>
        </p:nvSpPr>
        <p:spPr>
          <a:xfrm>
            <a:off x="4665600" y="1249200"/>
            <a:ext cx="2862000" cy="51948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6" name="Picture Placeholder 8"/>
          <p:cNvSpPr>
            <a:spLocks noGrp="1"/>
          </p:cNvSpPr>
          <p:nvPr>
            <p:ph type="pic" sz="quarter" idx="13"/>
          </p:nvPr>
        </p:nvSpPr>
        <p:spPr>
          <a:xfrm>
            <a:off x="5188194" y="2242800"/>
            <a:ext cx="1818000" cy="3240000"/>
          </a:xfrm>
          <a:prstGeom prst="rect">
            <a:avLst/>
          </a:prstGeom>
        </p:spPr>
        <p:txBody>
          <a:bodyPr/>
          <a:lstStyle>
            <a:lvl1pPr marL="0" indent="0">
              <a:buNone/>
              <a:defRPr>
                <a:noFill/>
              </a:defRPr>
            </a:lvl1pPr>
          </a:lstStyle>
          <a:p>
            <a:endParaRPr lang="en-US"/>
          </a:p>
        </p:txBody>
      </p:sp>
      <p:sp>
        <p:nvSpPr>
          <p:cNvPr id="7" name="Subtitle"/>
          <p:cNvSpPr>
            <a:spLocks noGrp="1"/>
          </p:cNvSpPr>
          <p:nvPr>
            <p:ph type="body" sz="quarter" idx="15" hasCustomPrompt="1"/>
          </p:nvPr>
        </p:nvSpPr>
        <p:spPr>
          <a:xfrm>
            <a:off x="647700" y="1105200"/>
            <a:ext cx="11001375" cy="344390"/>
          </a:xfrm>
          <a:prstGeom prst="rect">
            <a:avLst/>
          </a:prstGeom>
        </p:spPr>
        <p:txBody>
          <a:bodyPr>
            <a:spAutoFit/>
          </a:bodyPr>
          <a:lstStyle>
            <a:lvl1pPr marL="0" indent="0">
              <a:buNone/>
              <a:defRPr sz="1400"/>
            </a:lvl1pPr>
          </a:lstStyle>
          <a:p>
            <a:pPr lvl="0"/>
            <a:r>
              <a:rPr lang="en-US"/>
              <a:t>Subtitle goes here</a:t>
            </a:r>
          </a:p>
        </p:txBody>
      </p:sp>
      <p:sp>
        <p:nvSpPr>
          <p:cNvPr id="15" name="Slide Number Placeholder 3">
            <a:extLst>
              <a:ext uri="{FF2B5EF4-FFF2-40B4-BE49-F238E27FC236}">
                <a16:creationId xmlns:a16="http://schemas.microsoft.com/office/drawing/2014/main" id="{2B0BFD4B-0EB8-A14F-AEB5-9A7DAC195A0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6" name="Text Placeholder 3">
            <a:extLst>
              <a:ext uri="{FF2B5EF4-FFF2-40B4-BE49-F238E27FC236}">
                <a16:creationId xmlns:a16="http://schemas.microsoft.com/office/drawing/2014/main" id="{8D9878D2-B036-8D43-99BC-425BE6AE69AC}"/>
              </a:ext>
            </a:extLst>
          </p:cNvPr>
          <p:cNvSpPr>
            <a:spLocks noGrp="1"/>
          </p:cNvSpPr>
          <p:nvPr>
            <p:ph type="body" sz="quarter" idx="20"/>
          </p:nvPr>
        </p:nvSpPr>
        <p:spPr>
          <a:xfrm>
            <a:off x="521837" y="1692514"/>
            <a:ext cx="4143763" cy="403712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DE891962-C480-FC42-B774-4EBA3C4D80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84697EC3-4AB0-634A-8562-C02D36AE07AD}"/>
              </a:ext>
            </a:extLst>
          </p:cNvPr>
          <p:cNvSpPr>
            <a:spLocks noGrp="1"/>
          </p:cNvSpPr>
          <p:nvPr>
            <p:ph type="ftr" sz="quarter" idx="21"/>
          </p:nvPr>
        </p:nvSpPr>
        <p:spPr/>
        <p:txBody>
          <a:bodyPr/>
          <a:lstStyle/>
          <a:p>
            <a:r>
              <a:rPr lang="en-US"/>
              <a:t>Confidential</a:t>
            </a:r>
          </a:p>
        </p:txBody>
      </p:sp>
    </p:spTree>
    <p:extLst>
      <p:ext uri="{BB962C8B-B14F-4D97-AF65-F5344CB8AC3E}">
        <p14:creationId xmlns:p14="http://schemas.microsoft.com/office/powerpoint/2010/main" val="770369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t App 2 devices 1 description">
    <p:spTree>
      <p:nvGrpSpPr>
        <p:cNvPr id="1" name=""/>
        <p:cNvGrpSpPr/>
        <p:nvPr/>
      </p:nvGrpSpPr>
      <p:grpSpPr>
        <a:xfrm>
          <a:off x="0" y="0"/>
          <a:ext cx="0" cy="0"/>
          <a:chOff x="0" y="0"/>
          <a:chExt cx="0" cy="0"/>
        </a:xfrm>
      </p:grpSpPr>
      <p:sp>
        <p:nvSpPr>
          <p:cNvPr id="17" name="Text Placeholder 5"/>
          <p:cNvSpPr>
            <a:spLocks noGrp="1"/>
          </p:cNvSpPr>
          <p:nvPr>
            <p:ph type="body" sz="quarter" idx="11"/>
          </p:nvPr>
        </p:nvSpPr>
        <p:spPr>
          <a:xfrm>
            <a:off x="0" y="0"/>
            <a:ext cx="8256000" cy="6858000"/>
          </a:xfrm>
          <a:prstGeom prst="rect">
            <a:avLst/>
          </a:prstGeom>
          <a:solidFill>
            <a:schemeClr val="bg1"/>
          </a:solidFill>
          <a:ln w="0">
            <a:solidFill>
              <a:schemeClr val="bg1">
                <a:alpha val="0"/>
              </a:schemeClr>
            </a:solidFill>
          </a:ln>
        </p:spPr>
        <p:txBody>
          <a:bodyPr/>
          <a:lstStyle>
            <a:lvl1pPr marL="0" indent="0">
              <a:buNone/>
              <a:defRPr sz="800">
                <a:noFill/>
              </a:defRPr>
            </a:lvl1pPr>
          </a:lstStyle>
          <a:p>
            <a:pPr lvl="0"/>
            <a:endParaRPr lang="en-US"/>
          </a:p>
        </p:txBody>
      </p:sp>
      <p:sp>
        <p:nvSpPr>
          <p:cNvPr id="4" name="Title 3"/>
          <p:cNvSpPr>
            <a:spLocks noGrp="1"/>
          </p:cNvSpPr>
          <p:nvPr>
            <p:ph type="title"/>
          </p:nvPr>
        </p:nvSpPr>
        <p:spPr>
          <a:xfrm>
            <a:off x="648759" y="515462"/>
            <a:ext cx="5468541" cy="600164"/>
          </a:xfrm>
        </p:spPr>
        <p:txBody>
          <a:bodyPr/>
          <a:lstStyle/>
          <a:p>
            <a:r>
              <a:rPr lang="en-US"/>
              <a:t>Click to edit Master title</a:t>
            </a:r>
          </a:p>
        </p:txBody>
      </p:sp>
      <p:sp>
        <p:nvSpPr>
          <p:cNvPr id="10" name="Text Placeholder 6"/>
          <p:cNvSpPr>
            <a:spLocks noGrp="1"/>
          </p:cNvSpPr>
          <p:nvPr>
            <p:ph type="body" sz="quarter" idx="14"/>
          </p:nvPr>
        </p:nvSpPr>
        <p:spPr>
          <a:xfrm>
            <a:off x="7803000" y="604800"/>
            <a:ext cx="4233600" cy="56880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2" name="Picture Placeholder 8"/>
          <p:cNvSpPr>
            <a:spLocks noGrp="1"/>
          </p:cNvSpPr>
          <p:nvPr>
            <p:ph type="pic" sz="quarter" idx="18"/>
          </p:nvPr>
        </p:nvSpPr>
        <p:spPr>
          <a:xfrm>
            <a:off x="8570698" y="1576372"/>
            <a:ext cx="2787605" cy="3750257"/>
          </a:xfrm>
          <a:prstGeom prst="rect">
            <a:avLst/>
          </a:prstGeom>
        </p:spPr>
        <p:txBody>
          <a:bodyPr/>
          <a:lstStyle>
            <a:lvl1pPr marL="0" indent="0">
              <a:buNone/>
              <a:defRPr>
                <a:noFill/>
              </a:defRPr>
            </a:lvl1pPr>
          </a:lstStyle>
          <a:p>
            <a:endParaRPr lang="en-US"/>
          </a:p>
        </p:txBody>
      </p:sp>
      <p:sp>
        <p:nvSpPr>
          <p:cNvPr id="15" name="Text Placeholder 6"/>
          <p:cNvSpPr>
            <a:spLocks noGrp="1"/>
          </p:cNvSpPr>
          <p:nvPr>
            <p:ph type="body" sz="quarter" idx="19"/>
          </p:nvPr>
        </p:nvSpPr>
        <p:spPr>
          <a:xfrm>
            <a:off x="5770800" y="36000"/>
            <a:ext cx="4784400" cy="66312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6" name="Picture Placeholder 8"/>
          <p:cNvSpPr>
            <a:spLocks noGrp="1"/>
          </p:cNvSpPr>
          <p:nvPr>
            <p:ph type="pic" sz="quarter" idx="20"/>
          </p:nvPr>
        </p:nvSpPr>
        <p:spPr>
          <a:xfrm>
            <a:off x="6541026" y="1169231"/>
            <a:ext cx="3249949" cy="4372264"/>
          </a:xfrm>
          <a:prstGeom prst="rect">
            <a:avLst/>
          </a:prstGeom>
        </p:spPr>
        <p:txBody>
          <a:bodyPr/>
          <a:lstStyle>
            <a:lvl1pPr marL="0" indent="0">
              <a:buNone/>
              <a:defRPr>
                <a:noFill/>
              </a:defRPr>
            </a:lvl1pPr>
          </a:lstStyle>
          <a:p>
            <a:endParaRPr lang="en-US"/>
          </a:p>
        </p:txBody>
      </p:sp>
      <p:sp>
        <p:nvSpPr>
          <p:cNvPr id="14" name="Subtitle_half_left"/>
          <p:cNvSpPr>
            <a:spLocks noGrp="1"/>
          </p:cNvSpPr>
          <p:nvPr>
            <p:ph type="body" sz="quarter" idx="21" hasCustomPrompt="1"/>
          </p:nvPr>
        </p:nvSpPr>
        <p:spPr>
          <a:xfrm>
            <a:off x="647700" y="1105200"/>
            <a:ext cx="5487209" cy="344390"/>
          </a:xfrm>
          <a:prstGeom prst="rect">
            <a:avLst/>
          </a:prstGeom>
        </p:spPr>
        <p:txBody>
          <a:bodyPr wrap="square">
            <a:spAutoFit/>
          </a:bodyPr>
          <a:lstStyle>
            <a:lvl1pPr marL="0" indent="0">
              <a:buNone/>
              <a:defRPr sz="1400"/>
            </a:lvl1pPr>
          </a:lstStyle>
          <a:p>
            <a:pPr lvl="0"/>
            <a:r>
              <a:rPr lang="en-US"/>
              <a:t>Subtitle goes here</a:t>
            </a:r>
          </a:p>
        </p:txBody>
      </p:sp>
      <p:cxnSp>
        <p:nvCxnSpPr>
          <p:cNvPr id="13" name="Straight Connector 12">
            <a:extLst>
              <a:ext uri="{FF2B5EF4-FFF2-40B4-BE49-F238E27FC236}">
                <a16:creationId xmlns:a16="http://schemas.microsoft.com/office/drawing/2014/main" id="{8A29F33A-1ACC-114C-A9BA-249C7060DC73}"/>
              </a:ext>
            </a:extLst>
          </p:cNvPr>
          <p:cNvCxnSpPr>
            <a:cxnSpLocks/>
          </p:cNvCxnSpPr>
          <p:nvPr userDrawn="1"/>
        </p:nvCxnSpPr>
        <p:spPr>
          <a:xfrm flipV="1">
            <a:off x="2078507" y="6640486"/>
            <a:ext cx="9521823" cy="73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Slide Number Placeholder 3">
            <a:extLst>
              <a:ext uri="{FF2B5EF4-FFF2-40B4-BE49-F238E27FC236}">
                <a16:creationId xmlns:a16="http://schemas.microsoft.com/office/drawing/2014/main" id="{8360D939-AB3D-0149-B465-EA51F2540365}"/>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22" name="Text Placeholder 3">
            <a:extLst>
              <a:ext uri="{FF2B5EF4-FFF2-40B4-BE49-F238E27FC236}">
                <a16:creationId xmlns:a16="http://schemas.microsoft.com/office/drawing/2014/main" id="{E4F0FAE8-A3B0-114D-9D0A-4E869A0111CF}"/>
              </a:ext>
            </a:extLst>
          </p:cNvPr>
          <p:cNvSpPr>
            <a:spLocks noGrp="1"/>
          </p:cNvSpPr>
          <p:nvPr>
            <p:ph type="body" sz="quarter" idx="22"/>
          </p:nvPr>
        </p:nvSpPr>
        <p:spPr>
          <a:xfrm>
            <a:off x="521837" y="1705364"/>
            <a:ext cx="5574163" cy="437226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53462D3C-1E04-9143-BDC2-612966BD8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6" name="Footer Placeholder 5">
            <a:extLst>
              <a:ext uri="{FF2B5EF4-FFF2-40B4-BE49-F238E27FC236}">
                <a16:creationId xmlns:a16="http://schemas.microsoft.com/office/drawing/2014/main" id="{9BB696AE-666C-ED4A-A906-F6704D9251D7}"/>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309384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Headline Body Content 2 block left">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CBCB0BD4-FCD5-344B-A5B1-9332416F531B}"/>
              </a:ext>
            </a:extLst>
          </p:cNvPr>
          <p:cNvSpPr>
            <a:spLocks noGrp="1"/>
          </p:cNvSpPr>
          <p:nvPr>
            <p:ph type="title"/>
          </p:nvPr>
        </p:nvSpPr>
        <p:spPr>
          <a:xfrm>
            <a:off x="647949" y="515462"/>
            <a:ext cx="11117083" cy="600164"/>
          </a:xfrm>
          <a:prstGeom prst="rect">
            <a:avLst/>
          </a:prstGeom>
        </p:spPr>
        <p:txBody>
          <a:bodyPr vert="horz" wrap="square" lIns="91440" tIns="45720" rIns="91440" bIns="45720" rtlCol="0" anchor="t" anchorCtr="0">
            <a:spAutoFit/>
          </a:bodyPr>
          <a:lstStyle/>
          <a:p>
            <a:r>
              <a:rPr lang="en-US"/>
              <a:t>Click to edit Master title style</a:t>
            </a:r>
          </a:p>
        </p:txBody>
      </p:sp>
      <p:sp>
        <p:nvSpPr>
          <p:cNvPr id="4" name="Footer Placeholder 3">
            <a:extLst>
              <a:ext uri="{FF2B5EF4-FFF2-40B4-BE49-F238E27FC236}">
                <a16:creationId xmlns:a16="http://schemas.microsoft.com/office/drawing/2014/main" id="{F6D88A2F-0AC8-FB42-A37A-A1FE39FB67C8}"/>
              </a:ext>
            </a:extLst>
          </p:cNvPr>
          <p:cNvSpPr>
            <a:spLocks noGrp="1"/>
          </p:cNvSpPr>
          <p:nvPr>
            <p:ph type="ftr" sz="quarter" idx="10"/>
          </p:nvPr>
        </p:nvSpPr>
        <p:spPr/>
        <p:txBody>
          <a:bodyPr/>
          <a:lstStyle/>
          <a:p>
            <a:r>
              <a:rPr lang="en-US"/>
              <a:t>Confidential</a:t>
            </a:r>
          </a:p>
        </p:txBody>
      </p:sp>
      <p:sp>
        <p:nvSpPr>
          <p:cNvPr id="7" name="Text Placeholder 6">
            <a:extLst>
              <a:ext uri="{FF2B5EF4-FFF2-40B4-BE49-F238E27FC236}">
                <a16:creationId xmlns:a16="http://schemas.microsoft.com/office/drawing/2014/main" id="{7F31443E-0637-8A40-807F-6A9CFECC411F}"/>
              </a:ext>
            </a:extLst>
          </p:cNvPr>
          <p:cNvSpPr>
            <a:spLocks noGrp="1"/>
          </p:cNvSpPr>
          <p:nvPr>
            <p:ph type="body" sz="quarter" idx="12"/>
          </p:nvPr>
        </p:nvSpPr>
        <p:spPr>
          <a:xfrm>
            <a:off x="644668" y="1357313"/>
            <a:ext cx="5083985" cy="367792"/>
          </a:xfrm>
          <a:prstGeom prst="rect">
            <a:avLst/>
          </a:prstGeom>
        </p:spPr>
        <p:txBody>
          <a:bodyPr/>
          <a:lstStyle>
            <a:lvl1pPr marL="0" indent="0">
              <a:buNone/>
              <a:defRPr b="1">
                <a:solidFill>
                  <a:schemeClr val="accent2"/>
                </a:solidFill>
              </a:defRPr>
            </a:lvl1pPr>
          </a:lstStyle>
          <a:p>
            <a:pPr lvl="0"/>
            <a:r>
              <a:rPr lang="en-US"/>
              <a:t>Click to edit Master text style</a:t>
            </a:r>
          </a:p>
        </p:txBody>
      </p:sp>
      <p:sp>
        <p:nvSpPr>
          <p:cNvPr id="11" name="Content Placeholder 10">
            <a:extLst>
              <a:ext uri="{FF2B5EF4-FFF2-40B4-BE49-F238E27FC236}">
                <a16:creationId xmlns:a16="http://schemas.microsoft.com/office/drawing/2014/main" id="{B4499540-1029-DE40-AFD5-19432D7DBBA4}"/>
              </a:ext>
            </a:extLst>
          </p:cNvPr>
          <p:cNvSpPr>
            <a:spLocks noGrp="1"/>
          </p:cNvSpPr>
          <p:nvPr>
            <p:ph sz="quarter" idx="13"/>
          </p:nvPr>
        </p:nvSpPr>
        <p:spPr>
          <a:xfrm>
            <a:off x="643890" y="1887538"/>
            <a:ext cx="5083985"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3E2ABFB0-0540-2E4A-84F2-24F7AC3F0784}"/>
              </a:ext>
            </a:extLst>
          </p:cNvPr>
          <p:cNvSpPr>
            <a:spLocks noGrp="1"/>
          </p:cNvSpPr>
          <p:nvPr>
            <p:ph sz="quarter" idx="14"/>
          </p:nvPr>
        </p:nvSpPr>
        <p:spPr>
          <a:xfrm>
            <a:off x="5882640" y="1357313"/>
            <a:ext cx="5878513" cy="498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1155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ndroid Tablet App 2 devices 1 description">
    <p:spTree>
      <p:nvGrpSpPr>
        <p:cNvPr id="1" name=""/>
        <p:cNvGrpSpPr/>
        <p:nvPr/>
      </p:nvGrpSpPr>
      <p:grpSpPr>
        <a:xfrm>
          <a:off x="0" y="0"/>
          <a:ext cx="0" cy="0"/>
          <a:chOff x="0" y="0"/>
          <a:chExt cx="0" cy="0"/>
        </a:xfrm>
      </p:grpSpPr>
      <p:sp>
        <p:nvSpPr>
          <p:cNvPr id="17" name="Text Placeholder 5"/>
          <p:cNvSpPr>
            <a:spLocks noGrp="1"/>
          </p:cNvSpPr>
          <p:nvPr>
            <p:ph type="body" sz="quarter" idx="11"/>
          </p:nvPr>
        </p:nvSpPr>
        <p:spPr>
          <a:xfrm>
            <a:off x="0" y="0"/>
            <a:ext cx="8256000" cy="6858000"/>
          </a:xfrm>
          <a:prstGeom prst="rect">
            <a:avLst/>
          </a:prstGeom>
          <a:solidFill>
            <a:schemeClr val="bg1"/>
          </a:solidFill>
          <a:ln w="0">
            <a:solidFill>
              <a:schemeClr val="bg1">
                <a:alpha val="0"/>
              </a:schemeClr>
            </a:solidFill>
          </a:ln>
        </p:spPr>
        <p:txBody>
          <a:bodyPr/>
          <a:lstStyle>
            <a:lvl1pPr marL="0" indent="0">
              <a:buNone/>
              <a:defRPr sz="800">
                <a:noFill/>
              </a:defRPr>
            </a:lvl1pPr>
          </a:lstStyle>
          <a:p>
            <a:pPr lvl="0"/>
            <a:endParaRPr lang="en-US"/>
          </a:p>
        </p:txBody>
      </p:sp>
      <p:sp>
        <p:nvSpPr>
          <p:cNvPr id="4" name="Title 3"/>
          <p:cNvSpPr>
            <a:spLocks noGrp="1"/>
          </p:cNvSpPr>
          <p:nvPr>
            <p:ph type="title"/>
          </p:nvPr>
        </p:nvSpPr>
        <p:spPr>
          <a:xfrm>
            <a:off x="655726" y="515462"/>
            <a:ext cx="5468541" cy="600164"/>
          </a:xfrm>
        </p:spPr>
        <p:txBody>
          <a:bodyPr/>
          <a:lstStyle/>
          <a:p>
            <a:r>
              <a:rPr lang="en-US"/>
              <a:t>Click to edit Master title</a:t>
            </a:r>
          </a:p>
        </p:txBody>
      </p:sp>
      <p:sp>
        <p:nvSpPr>
          <p:cNvPr id="10" name="Text Placeholder 6"/>
          <p:cNvSpPr>
            <a:spLocks noGrp="1"/>
          </p:cNvSpPr>
          <p:nvPr>
            <p:ph type="body" sz="quarter" idx="14"/>
          </p:nvPr>
        </p:nvSpPr>
        <p:spPr>
          <a:xfrm>
            <a:off x="7803000" y="604800"/>
            <a:ext cx="4233600" cy="56880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2" name="Picture Placeholder 8"/>
          <p:cNvSpPr>
            <a:spLocks noGrp="1"/>
          </p:cNvSpPr>
          <p:nvPr>
            <p:ph type="pic" sz="quarter" idx="18"/>
          </p:nvPr>
        </p:nvSpPr>
        <p:spPr>
          <a:xfrm>
            <a:off x="8570698" y="1576372"/>
            <a:ext cx="2787605" cy="3750257"/>
          </a:xfrm>
          <a:prstGeom prst="rect">
            <a:avLst/>
          </a:prstGeom>
        </p:spPr>
        <p:txBody>
          <a:bodyPr/>
          <a:lstStyle>
            <a:lvl1pPr marL="0" indent="0">
              <a:buNone/>
              <a:defRPr>
                <a:noFill/>
              </a:defRPr>
            </a:lvl1pPr>
          </a:lstStyle>
          <a:p>
            <a:endParaRPr lang="en-US"/>
          </a:p>
        </p:txBody>
      </p:sp>
      <p:sp>
        <p:nvSpPr>
          <p:cNvPr id="15" name="Text Placeholder 6"/>
          <p:cNvSpPr>
            <a:spLocks noGrp="1"/>
          </p:cNvSpPr>
          <p:nvPr>
            <p:ph type="body" sz="quarter" idx="19"/>
          </p:nvPr>
        </p:nvSpPr>
        <p:spPr>
          <a:xfrm>
            <a:off x="5770800" y="36000"/>
            <a:ext cx="4784400" cy="66312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6" name="Picture Placeholder 8"/>
          <p:cNvSpPr>
            <a:spLocks noGrp="1"/>
          </p:cNvSpPr>
          <p:nvPr>
            <p:ph type="pic" sz="quarter" idx="20"/>
          </p:nvPr>
        </p:nvSpPr>
        <p:spPr>
          <a:xfrm>
            <a:off x="6541026" y="1169231"/>
            <a:ext cx="3249949" cy="4372264"/>
          </a:xfrm>
          <a:prstGeom prst="rect">
            <a:avLst/>
          </a:prstGeom>
        </p:spPr>
        <p:txBody>
          <a:bodyPr/>
          <a:lstStyle>
            <a:lvl1pPr marL="0" indent="0">
              <a:buNone/>
              <a:defRPr>
                <a:noFill/>
              </a:defRPr>
            </a:lvl1pPr>
          </a:lstStyle>
          <a:p>
            <a:endParaRPr lang="en-US"/>
          </a:p>
        </p:txBody>
      </p:sp>
      <p:sp>
        <p:nvSpPr>
          <p:cNvPr id="14" name="Subtitle_half_left"/>
          <p:cNvSpPr>
            <a:spLocks noGrp="1"/>
          </p:cNvSpPr>
          <p:nvPr>
            <p:ph type="body" sz="quarter" idx="21" hasCustomPrompt="1"/>
          </p:nvPr>
        </p:nvSpPr>
        <p:spPr>
          <a:xfrm>
            <a:off x="654667" y="1048495"/>
            <a:ext cx="5487209" cy="344390"/>
          </a:xfrm>
          <a:prstGeom prst="rect">
            <a:avLst/>
          </a:prstGeom>
        </p:spPr>
        <p:txBody>
          <a:bodyPr wrap="square">
            <a:spAutoFit/>
          </a:bodyPr>
          <a:lstStyle>
            <a:lvl1pPr marL="0" indent="0">
              <a:buNone/>
              <a:defRPr sz="1400"/>
            </a:lvl1pPr>
          </a:lstStyle>
          <a:p>
            <a:pPr lvl="0"/>
            <a:r>
              <a:rPr lang="en-US"/>
              <a:t>Subtitle goes here</a:t>
            </a:r>
          </a:p>
        </p:txBody>
      </p:sp>
      <p:cxnSp>
        <p:nvCxnSpPr>
          <p:cNvPr id="13" name="Straight Connector 12">
            <a:extLst>
              <a:ext uri="{FF2B5EF4-FFF2-40B4-BE49-F238E27FC236}">
                <a16:creationId xmlns:a16="http://schemas.microsoft.com/office/drawing/2014/main" id="{BBB724A5-4A39-7140-90BA-C92ABBBE36B1}"/>
              </a:ext>
            </a:extLst>
          </p:cNvPr>
          <p:cNvCxnSpPr>
            <a:cxnSpLocks/>
          </p:cNvCxnSpPr>
          <p:nvPr userDrawn="1"/>
        </p:nvCxnSpPr>
        <p:spPr>
          <a:xfrm flipV="1">
            <a:off x="2078507" y="6640486"/>
            <a:ext cx="9521823" cy="73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Slide Number Placeholder 3">
            <a:extLst>
              <a:ext uri="{FF2B5EF4-FFF2-40B4-BE49-F238E27FC236}">
                <a16:creationId xmlns:a16="http://schemas.microsoft.com/office/drawing/2014/main" id="{26EE909A-3C2B-CB4B-9903-0D2E65207E3D}"/>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22" name="Text Placeholder 3">
            <a:extLst>
              <a:ext uri="{FF2B5EF4-FFF2-40B4-BE49-F238E27FC236}">
                <a16:creationId xmlns:a16="http://schemas.microsoft.com/office/drawing/2014/main" id="{0C8DDC3F-B5D5-234A-9FD8-BA976C31557F}"/>
              </a:ext>
            </a:extLst>
          </p:cNvPr>
          <p:cNvSpPr>
            <a:spLocks noGrp="1"/>
          </p:cNvSpPr>
          <p:nvPr>
            <p:ph type="body" sz="quarter" idx="22"/>
          </p:nvPr>
        </p:nvSpPr>
        <p:spPr>
          <a:xfrm>
            <a:off x="662243" y="1705364"/>
            <a:ext cx="5433757" cy="437226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3BF5B1CC-AD84-ED40-B8FD-38F18299B2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6" name="Footer Placeholder 5">
            <a:extLst>
              <a:ext uri="{FF2B5EF4-FFF2-40B4-BE49-F238E27FC236}">
                <a16:creationId xmlns:a16="http://schemas.microsoft.com/office/drawing/2014/main" id="{A6478A4B-1B46-2A44-9A39-751130AE5492}"/>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13612847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t App 1 device 1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6"/>
          <p:cNvSpPr>
            <a:spLocks noGrp="1"/>
          </p:cNvSpPr>
          <p:nvPr>
            <p:ph type="body" sz="quarter" idx="14"/>
          </p:nvPr>
        </p:nvSpPr>
        <p:spPr>
          <a:xfrm>
            <a:off x="4222800" y="1263600"/>
            <a:ext cx="3758400" cy="52092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6" name="Picture Placeholder 8"/>
          <p:cNvSpPr>
            <a:spLocks noGrp="1"/>
          </p:cNvSpPr>
          <p:nvPr>
            <p:ph type="pic" sz="quarter" idx="15"/>
          </p:nvPr>
        </p:nvSpPr>
        <p:spPr>
          <a:xfrm>
            <a:off x="4825585" y="2152650"/>
            <a:ext cx="2553531" cy="3435350"/>
          </a:xfrm>
          <a:prstGeom prst="rect">
            <a:avLst/>
          </a:prstGeom>
        </p:spPr>
        <p:txBody>
          <a:bodyPr/>
          <a:lstStyle>
            <a:lvl1pPr marL="0" indent="0">
              <a:buNone/>
              <a:defRPr>
                <a:noFill/>
              </a:defRPr>
            </a:lvl1pPr>
          </a:lstStyle>
          <a:p>
            <a:endParaRPr lang="en-US"/>
          </a:p>
        </p:txBody>
      </p:sp>
      <p:sp>
        <p:nvSpPr>
          <p:cNvPr id="7" name="Subtitle"/>
          <p:cNvSpPr>
            <a:spLocks noGrp="1"/>
          </p:cNvSpPr>
          <p:nvPr>
            <p:ph type="body" sz="quarter" idx="13" hasCustomPrompt="1"/>
          </p:nvPr>
        </p:nvSpPr>
        <p:spPr>
          <a:xfrm>
            <a:off x="647700" y="1072959"/>
            <a:ext cx="11001375" cy="344390"/>
          </a:xfrm>
          <a:prstGeom prst="rect">
            <a:avLst/>
          </a:prstGeom>
        </p:spPr>
        <p:txBody>
          <a:bodyPr>
            <a:spAutoFit/>
          </a:bodyPr>
          <a:lstStyle>
            <a:lvl1pPr marL="0" indent="0">
              <a:buNone/>
              <a:defRPr sz="1400"/>
            </a:lvl1pPr>
          </a:lstStyle>
          <a:p>
            <a:pPr lvl="0"/>
            <a:r>
              <a:rPr lang="en-US"/>
              <a:t>Subtitle goes here</a:t>
            </a:r>
          </a:p>
        </p:txBody>
      </p:sp>
      <p:sp>
        <p:nvSpPr>
          <p:cNvPr id="15" name="Slide Number Placeholder 3">
            <a:extLst>
              <a:ext uri="{FF2B5EF4-FFF2-40B4-BE49-F238E27FC236}">
                <a16:creationId xmlns:a16="http://schemas.microsoft.com/office/drawing/2014/main" id="{B7B70BA9-FFA8-3741-AEF3-CE7E03DD16E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6" name="Text Placeholder 3">
            <a:extLst>
              <a:ext uri="{FF2B5EF4-FFF2-40B4-BE49-F238E27FC236}">
                <a16:creationId xmlns:a16="http://schemas.microsoft.com/office/drawing/2014/main" id="{7B589C2F-C379-124E-815B-7EBDEA62AE7E}"/>
              </a:ext>
            </a:extLst>
          </p:cNvPr>
          <p:cNvSpPr>
            <a:spLocks noGrp="1"/>
          </p:cNvSpPr>
          <p:nvPr>
            <p:ph type="body" sz="quarter" idx="22"/>
          </p:nvPr>
        </p:nvSpPr>
        <p:spPr>
          <a:xfrm>
            <a:off x="658959" y="1705364"/>
            <a:ext cx="3887603" cy="437226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49241F8C-6E45-794C-BFB4-3EC6723BFD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8" name="Footer Placeholder 7">
            <a:extLst>
              <a:ext uri="{FF2B5EF4-FFF2-40B4-BE49-F238E27FC236}">
                <a16:creationId xmlns:a16="http://schemas.microsoft.com/office/drawing/2014/main" id="{702794A4-98FF-044D-92BB-3C71946A2D51}"/>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2211651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t App horizontal device">
    <p:spTree>
      <p:nvGrpSpPr>
        <p:cNvPr id="1" name=""/>
        <p:cNvGrpSpPr/>
        <p:nvPr/>
      </p:nvGrpSpPr>
      <p:grpSpPr>
        <a:xfrm>
          <a:off x="0" y="0"/>
          <a:ext cx="0" cy="0"/>
          <a:chOff x="0" y="0"/>
          <a:chExt cx="0" cy="0"/>
        </a:xfrm>
      </p:grpSpPr>
      <p:sp>
        <p:nvSpPr>
          <p:cNvPr id="4" name="Title 3"/>
          <p:cNvSpPr>
            <a:spLocks noGrp="1"/>
          </p:cNvSpPr>
          <p:nvPr>
            <p:ph type="title"/>
          </p:nvPr>
        </p:nvSpPr>
        <p:spPr>
          <a:xfrm>
            <a:off x="648759" y="515462"/>
            <a:ext cx="5468541" cy="600164"/>
          </a:xfrm>
        </p:spPr>
        <p:txBody>
          <a:bodyPr/>
          <a:lstStyle/>
          <a:p>
            <a:r>
              <a:rPr lang="en-US"/>
              <a:t>Click to edit Master title</a:t>
            </a:r>
          </a:p>
        </p:txBody>
      </p:sp>
      <p:sp>
        <p:nvSpPr>
          <p:cNvPr id="14" name="Text Placeholder 6"/>
          <p:cNvSpPr>
            <a:spLocks noGrp="1"/>
          </p:cNvSpPr>
          <p:nvPr>
            <p:ph type="body" sz="quarter" idx="14"/>
          </p:nvPr>
        </p:nvSpPr>
        <p:spPr>
          <a:xfrm>
            <a:off x="5726317" y="36994"/>
            <a:ext cx="6382800" cy="65880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18" name="Picture Placeholder 8"/>
          <p:cNvSpPr>
            <a:spLocks noGrp="1"/>
          </p:cNvSpPr>
          <p:nvPr>
            <p:ph type="pic" sz="quarter" idx="18"/>
          </p:nvPr>
        </p:nvSpPr>
        <p:spPr>
          <a:xfrm>
            <a:off x="7176000" y="909000"/>
            <a:ext cx="5016000" cy="4860000"/>
          </a:xfrm>
          <a:prstGeom prst="rect">
            <a:avLst/>
          </a:prstGeom>
        </p:spPr>
        <p:txBody>
          <a:bodyPr/>
          <a:lstStyle>
            <a:lvl1pPr marL="0" indent="0">
              <a:buNone/>
              <a:defRPr>
                <a:noFill/>
              </a:defRPr>
            </a:lvl1pPr>
          </a:lstStyle>
          <a:p>
            <a:endParaRPr lang="en-US"/>
          </a:p>
        </p:txBody>
      </p:sp>
      <p:sp>
        <p:nvSpPr>
          <p:cNvPr id="9" name="Subtitle_half_left"/>
          <p:cNvSpPr>
            <a:spLocks noGrp="1"/>
          </p:cNvSpPr>
          <p:nvPr>
            <p:ph type="body" sz="quarter" idx="19" hasCustomPrompt="1"/>
          </p:nvPr>
        </p:nvSpPr>
        <p:spPr>
          <a:xfrm>
            <a:off x="647700" y="1105200"/>
            <a:ext cx="5487209" cy="344390"/>
          </a:xfrm>
          <a:prstGeom prst="rect">
            <a:avLst/>
          </a:prstGeom>
        </p:spPr>
        <p:txBody>
          <a:bodyPr wrap="square">
            <a:spAutoFit/>
          </a:bodyPr>
          <a:lstStyle>
            <a:lvl1pPr marL="0" indent="0">
              <a:buNone/>
              <a:defRPr sz="1400"/>
            </a:lvl1pPr>
          </a:lstStyle>
          <a:p>
            <a:pPr lvl="0"/>
            <a:r>
              <a:rPr lang="en-US"/>
              <a:t>Subtitle goes here</a:t>
            </a:r>
          </a:p>
        </p:txBody>
      </p:sp>
      <p:sp>
        <p:nvSpPr>
          <p:cNvPr id="15" name="Slide Number Placeholder 3">
            <a:extLst>
              <a:ext uri="{FF2B5EF4-FFF2-40B4-BE49-F238E27FC236}">
                <a16:creationId xmlns:a16="http://schemas.microsoft.com/office/drawing/2014/main" id="{A60E3587-DBF3-A348-8FB5-1CC76540CB38}"/>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9" name="Text Placeholder 3">
            <a:extLst>
              <a:ext uri="{FF2B5EF4-FFF2-40B4-BE49-F238E27FC236}">
                <a16:creationId xmlns:a16="http://schemas.microsoft.com/office/drawing/2014/main" id="{1464ED7D-3FC7-2443-A00C-4F616FE199C1}"/>
              </a:ext>
            </a:extLst>
          </p:cNvPr>
          <p:cNvSpPr>
            <a:spLocks noGrp="1"/>
          </p:cNvSpPr>
          <p:nvPr>
            <p:ph type="body" sz="quarter" idx="22"/>
          </p:nvPr>
        </p:nvSpPr>
        <p:spPr>
          <a:xfrm>
            <a:off x="647700" y="1705364"/>
            <a:ext cx="5574163" cy="437226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011642F2-E6DA-F345-A71B-6911B7E186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5" name="Footer Placeholder 4">
            <a:extLst>
              <a:ext uri="{FF2B5EF4-FFF2-40B4-BE49-F238E27FC236}">
                <a16:creationId xmlns:a16="http://schemas.microsoft.com/office/drawing/2014/main" id="{C0A89A49-F7CB-4746-9FBB-DF87FEF099CE}"/>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3719781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ptop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6"/>
          <p:cNvSpPr>
            <a:spLocks noGrp="1"/>
          </p:cNvSpPr>
          <p:nvPr>
            <p:ph type="body" sz="quarter" idx="12"/>
          </p:nvPr>
        </p:nvSpPr>
        <p:spPr>
          <a:xfrm>
            <a:off x="367200" y="1652400"/>
            <a:ext cx="7480800" cy="43848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6" name="Picture Placeholder 8"/>
          <p:cNvSpPr>
            <a:spLocks noGrp="1"/>
          </p:cNvSpPr>
          <p:nvPr>
            <p:ph type="pic" sz="quarter" idx="13"/>
          </p:nvPr>
        </p:nvSpPr>
        <p:spPr>
          <a:xfrm>
            <a:off x="1435100" y="2120901"/>
            <a:ext cx="5340349" cy="3346450"/>
          </a:xfrm>
          <a:prstGeom prst="rect">
            <a:avLst/>
          </a:prstGeom>
        </p:spPr>
        <p:txBody>
          <a:bodyPr/>
          <a:lstStyle>
            <a:lvl1pPr marL="0" indent="0">
              <a:buNone/>
              <a:defRPr>
                <a:noFill/>
              </a:defRPr>
            </a:lvl1pPr>
          </a:lstStyle>
          <a:p>
            <a:endParaRPr lang="en-US"/>
          </a:p>
        </p:txBody>
      </p:sp>
      <p:sp>
        <p:nvSpPr>
          <p:cNvPr id="7" name="Subtitle"/>
          <p:cNvSpPr>
            <a:spLocks noGrp="1"/>
          </p:cNvSpPr>
          <p:nvPr>
            <p:ph type="body" sz="quarter" idx="15" hasCustomPrompt="1"/>
          </p:nvPr>
        </p:nvSpPr>
        <p:spPr>
          <a:xfrm>
            <a:off x="647700" y="1069868"/>
            <a:ext cx="11001375" cy="344390"/>
          </a:xfrm>
          <a:prstGeom prst="rect">
            <a:avLst/>
          </a:prstGeom>
        </p:spPr>
        <p:txBody>
          <a:bodyPr>
            <a:spAutoFit/>
          </a:bodyPr>
          <a:lstStyle>
            <a:lvl1pPr marL="0" indent="0">
              <a:buNone/>
              <a:defRPr sz="1400"/>
            </a:lvl1pPr>
          </a:lstStyle>
          <a:p>
            <a:pPr lvl="0"/>
            <a:r>
              <a:rPr lang="en-US"/>
              <a:t>Subtitle goes here</a:t>
            </a:r>
          </a:p>
        </p:txBody>
      </p:sp>
      <p:sp>
        <p:nvSpPr>
          <p:cNvPr id="15" name="Slide Number Placeholder 3">
            <a:extLst>
              <a:ext uri="{FF2B5EF4-FFF2-40B4-BE49-F238E27FC236}">
                <a16:creationId xmlns:a16="http://schemas.microsoft.com/office/drawing/2014/main" id="{1A0C0BDF-33F4-8945-B682-226C4B40DEE5}"/>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6" name="Text Placeholder 3">
            <a:extLst>
              <a:ext uri="{FF2B5EF4-FFF2-40B4-BE49-F238E27FC236}">
                <a16:creationId xmlns:a16="http://schemas.microsoft.com/office/drawing/2014/main" id="{278439F1-E409-864C-8B33-EA43C88627CE}"/>
              </a:ext>
            </a:extLst>
          </p:cNvPr>
          <p:cNvSpPr>
            <a:spLocks noGrp="1"/>
          </p:cNvSpPr>
          <p:nvPr>
            <p:ph type="body" sz="quarter" idx="22"/>
          </p:nvPr>
        </p:nvSpPr>
        <p:spPr>
          <a:xfrm>
            <a:off x="7439458" y="1705364"/>
            <a:ext cx="4490243" cy="382722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8CCE9A29-0A02-B041-B183-A0A634658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64791112-F769-7E4D-90C3-4FDC9B58853C}"/>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11276685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ptop right ">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0" y="0"/>
            <a:ext cx="12192000" cy="2601913"/>
          </a:xfrm>
          <a:prstGeom prst="rect">
            <a:avLst/>
          </a:prstGeom>
          <a:solidFill>
            <a:schemeClr val="bg1"/>
          </a:solidFill>
          <a:ln w="0">
            <a:solidFill>
              <a:schemeClr val="bg1">
                <a:alpha val="0"/>
              </a:schemeClr>
            </a:solidFill>
          </a:ln>
        </p:spPr>
        <p:txBody>
          <a:bodyPr/>
          <a:lstStyle>
            <a:lvl1pPr marL="0" indent="0">
              <a:buNone/>
              <a:defRPr sz="800">
                <a:noFill/>
              </a:defRPr>
            </a:lvl1pPr>
          </a:lstStyle>
          <a:p>
            <a:pPr lvl="0"/>
            <a:endParaRPr lang="en-US"/>
          </a:p>
        </p:txBody>
      </p:sp>
      <p:sp>
        <p:nvSpPr>
          <p:cNvPr id="7" name="Text Placeholder 6"/>
          <p:cNvSpPr>
            <a:spLocks noGrp="1"/>
          </p:cNvSpPr>
          <p:nvPr>
            <p:ph type="body" sz="quarter" idx="12"/>
          </p:nvPr>
        </p:nvSpPr>
        <p:spPr>
          <a:xfrm>
            <a:off x="6044400" y="349200"/>
            <a:ext cx="6148800" cy="59868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2" name="Title 1"/>
          <p:cNvSpPr>
            <a:spLocks noGrp="1"/>
          </p:cNvSpPr>
          <p:nvPr>
            <p:ph type="title"/>
          </p:nvPr>
        </p:nvSpPr>
        <p:spPr>
          <a:xfrm>
            <a:off x="647700" y="515462"/>
            <a:ext cx="6028441" cy="600164"/>
          </a:xfrm>
        </p:spPr>
        <p:txBody>
          <a:bodyPr/>
          <a:lstStyle/>
          <a:p>
            <a:r>
              <a:rPr lang="en-US"/>
              <a:t>Click to edit Master title style</a:t>
            </a:r>
          </a:p>
        </p:txBody>
      </p:sp>
      <p:sp>
        <p:nvSpPr>
          <p:cNvPr id="9" name="Picture Placeholder 8"/>
          <p:cNvSpPr>
            <a:spLocks noGrp="1"/>
          </p:cNvSpPr>
          <p:nvPr>
            <p:ph type="pic" sz="quarter" idx="13"/>
          </p:nvPr>
        </p:nvSpPr>
        <p:spPr>
          <a:xfrm>
            <a:off x="7493000" y="984250"/>
            <a:ext cx="4699000" cy="4578350"/>
          </a:xfrm>
          <a:prstGeom prst="rect">
            <a:avLst/>
          </a:prstGeom>
        </p:spPr>
        <p:txBody>
          <a:bodyPr/>
          <a:lstStyle>
            <a:lvl1pPr marL="0" indent="0">
              <a:buNone/>
              <a:defRPr>
                <a:noFill/>
              </a:defRPr>
            </a:lvl1pPr>
          </a:lstStyle>
          <a:p>
            <a:endParaRPr lang="en-US"/>
          </a:p>
        </p:txBody>
      </p:sp>
      <p:sp>
        <p:nvSpPr>
          <p:cNvPr id="8" name="Subtitle_half_left"/>
          <p:cNvSpPr>
            <a:spLocks noGrp="1"/>
          </p:cNvSpPr>
          <p:nvPr>
            <p:ph type="body" sz="quarter" idx="15" hasCustomPrompt="1"/>
          </p:nvPr>
        </p:nvSpPr>
        <p:spPr>
          <a:xfrm>
            <a:off x="647700" y="1056953"/>
            <a:ext cx="6058709" cy="344390"/>
          </a:xfrm>
          <a:prstGeom prst="rect">
            <a:avLst/>
          </a:prstGeom>
        </p:spPr>
        <p:txBody>
          <a:bodyPr wrap="square">
            <a:spAutoFit/>
          </a:bodyPr>
          <a:lstStyle>
            <a:lvl1pPr marL="0" indent="0">
              <a:buNone/>
              <a:defRPr sz="1400"/>
            </a:lvl1pPr>
          </a:lstStyle>
          <a:p>
            <a:pPr lvl="0"/>
            <a:r>
              <a:rPr lang="en-US"/>
              <a:t>Subtitle goes here</a:t>
            </a:r>
          </a:p>
        </p:txBody>
      </p:sp>
      <p:sp>
        <p:nvSpPr>
          <p:cNvPr id="16" name="Slide Number Placeholder 3">
            <a:extLst>
              <a:ext uri="{FF2B5EF4-FFF2-40B4-BE49-F238E27FC236}">
                <a16:creationId xmlns:a16="http://schemas.microsoft.com/office/drawing/2014/main" id="{FB339DBB-1A78-1148-A051-7F7D86F9F60D}"/>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7" name="Text Placeholder 3">
            <a:extLst>
              <a:ext uri="{FF2B5EF4-FFF2-40B4-BE49-F238E27FC236}">
                <a16:creationId xmlns:a16="http://schemas.microsoft.com/office/drawing/2014/main" id="{558267EE-C46D-CC45-8AEC-B6F6910C5F28}"/>
              </a:ext>
            </a:extLst>
          </p:cNvPr>
          <p:cNvSpPr>
            <a:spLocks noGrp="1"/>
          </p:cNvSpPr>
          <p:nvPr>
            <p:ph type="body" sz="quarter" idx="22"/>
          </p:nvPr>
        </p:nvSpPr>
        <p:spPr>
          <a:xfrm>
            <a:off x="647700" y="1705364"/>
            <a:ext cx="5574163" cy="437226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B8BB688E-E23A-A24A-8408-F9D8BF23C2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1234E787-A3DA-9F48-AE18-57D43A2C19D2}"/>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1417331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ptop 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2133249" y="1411200"/>
            <a:ext cx="7930800" cy="4698000"/>
          </a:xfrm>
          <a:prstGeom prst="rect">
            <a:avLst/>
          </a:prstGeom>
          <a:blipFill>
            <a:blip r:embed="rId2"/>
            <a:stretch>
              <a:fillRect/>
            </a:stretch>
          </a:blipFill>
          <a:ln w="0">
            <a:solidFill>
              <a:schemeClr val="bg1">
                <a:alpha val="0"/>
              </a:schemeClr>
            </a:solidFill>
          </a:ln>
        </p:spPr>
        <p:txBody>
          <a:bodyPr/>
          <a:lstStyle>
            <a:lvl1pPr marL="0" indent="0">
              <a:buNone/>
              <a:defRPr>
                <a:noFill/>
              </a:defRPr>
            </a:lvl1pPr>
          </a:lstStyle>
          <a:p>
            <a:pPr lvl="0"/>
            <a:endParaRPr lang="en-US"/>
          </a:p>
        </p:txBody>
      </p:sp>
      <p:sp>
        <p:nvSpPr>
          <p:cNvPr id="8" name="Picture Placeholder 8"/>
          <p:cNvSpPr>
            <a:spLocks noGrp="1"/>
          </p:cNvSpPr>
          <p:nvPr>
            <p:ph type="pic" sz="quarter" idx="13"/>
          </p:nvPr>
        </p:nvSpPr>
        <p:spPr>
          <a:xfrm>
            <a:off x="3263900" y="1911350"/>
            <a:ext cx="5664200" cy="3581400"/>
          </a:xfrm>
          <a:prstGeom prst="rect">
            <a:avLst/>
          </a:prstGeom>
        </p:spPr>
        <p:txBody>
          <a:bodyPr/>
          <a:lstStyle>
            <a:lvl1pPr marL="0" indent="0">
              <a:buNone/>
              <a:defRPr>
                <a:noFill/>
              </a:defRPr>
            </a:lvl1pPr>
          </a:lstStyle>
          <a:p>
            <a:endParaRPr lang="en-US"/>
          </a:p>
        </p:txBody>
      </p:sp>
      <p:sp>
        <p:nvSpPr>
          <p:cNvPr id="9" name="Subtitle"/>
          <p:cNvSpPr>
            <a:spLocks noGrp="1"/>
          </p:cNvSpPr>
          <p:nvPr>
            <p:ph type="body" sz="quarter" idx="15" hasCustomPrompt="1"/>
          </p:nvPr>
        </p:nvSpPr>
        <p:spPr>
          <a:xfrm>
            <a:off x="647700" y="1056953"/>
            <a:ext cx="11001375" cy="344390"/>
          </a:xfrm>
          <a:prstGeom prst="rect">
            <a:avLst/>
          </a:prstGeom>
        </p:spPr>
        <p:txBody>
          <a:bodyPr>
            <a:spAutoFit/>
          </a:bodyPr>
          <a:lstStyle>
            <a:lvl1pPr marL="0" indent="0">
              <a:buNone/>
              <a:defRPr sz="1400"/>
            </a:lvl1pPr>
          </a:lstStyle>
          <a:p>
            <a:pPr lvl="0"/>
            <a:r>
              <a:rPr lang="en-US"/>
              <a:t>Subtitle goes here</a:t>
            </a:r>
          </a:p>
        </p:txBody>
      </p:sp>
      <p:sp>
        <p:nvSpPr>
          <p:cNvPr id="15" name="Slide Number Placeholder 3">
            <a:extLst>
              <a:ext uri="{FF2B5EF4-FFF2-40B4-BE49-F238E27FC236}">
                <a16:creationId xmlns:a16="http://schemas.microsoft.com/office/drawing/2014/main" id="{77FEAC7B-4743-B448-A38A-FACEE6E31FAE}"/>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6" name="Text Placeholder 3">
            <a:extLst>
              <a:ext uri="{FF2B5EF4-FFF2-40B4-BE49-F238E27FC236}">
                <a16:creationId xmlns:a16="http://schemas.microsoft.com/office/drawing/2014/main" id="{7B8EC211-DE29-0042-A329-F719CB51B529}"/>
              </a:ext>
            </a:extLst>
          </p:cNvPr>
          <p:cNvSpPr>
            <a:spLocks noGrp="1"/>
          </p:cNvSpPr>
          <p:nvPr>
            <p:ph type="body" sz="quarter" idx="22"/>
          </p:nvPr>
        </p:nvSpPr>
        <p:spPr>
          <a:xfrm>
            <a:off x="633137" y="1705364"/>
            <a:ext cx="1832257" cy="437226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EBE6BC93-BF35-EE43-ABB3-FBD25422794A}"/>
              </a:ext>
            </a:extLst>
          </p:cNvPr>
          <p:cNvSpPr>
            <a:spLocks noGrp="1"/>
          </p:cNvSpPr>
          <p:nvPr>
            <p:ph type="body" sz="quarter" idx="23"/>
          </p:nvPr>
        </p:nvSpPr>
        <p:spPr>
          <a:xfrm>
            <a:off x="9851278" y="1705364"/>
            <a:ext cx="1832257" cy="4372264"/>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p:txBody>
      </p:sp>
      <p:pic>
        <p:nvPicPr>
          <p:cNvPr id="14" name="Picture 13">
            <a:extLst>
              <a:ext uri="{FF2B5EF4-FFF2-40B4-BE49-F238E27FC236}">
                <a16:creationId xmlns:a16="http://schemas.microsoft.com/office/drawing/2014/main" id="{AE142C6C-C3E6-E24E-B545-AEB52EEB15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4" name="Footer Placeholder 3">
            <a:extLst>
              <a:ext uri="{FF2B5EF4-FFF2-40B4-BE49-F238E27FC236}">
                <a16:creationId xmlns:a16="http://schemas.microsoft.com/office/drawing/2014/main" id="{10B7EC8A-4E2A-6D4D-B524-065495C12068}"/>
              </a:ext>
            </a:extLst>
          </p:cNvPr>
          <p:cNvSpPr>
            <a:spLocks noGrp="1"/>
          </p:cNvSpPr>
          <p:nvPr>
            <p:ph type="ftr" sz="quarter" idx="24"/>
          </p:nvPr>
        </p:nvSpPr>
        <p:spPr/>
        <p:txBody>
          <a:bodyPr/>
          <a:lstStyle/>
          <a:p>
            <a:r>
              <a:rPr lang="en-US"/>
              <a:t>Confidential</a:t>
            </a:r>
          </a:p>
        </p:txBody>
      </p:sp>
    </p:spTree>
    <p:extLst>
      <p:ext uri="{BB962C8B-B14F-4D97-AF65-F5344CB8AC3E}">
        <p14:creationId xmlns:p14="http://schemas.microsoft.com/office/powerpoint/2010/main" val="464818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D29B59DC-F368-D74A-82C3-F31E64742170}"/>
              </a:ext>
            </a:extLst>
          </p:cNvPr>
          <p:cNvSpPr>
            <a:spLocks noGrp="1"/>
          </p:cNvSpPr>
          <p:nvPr>
            <p:ph type="title"/>
          </p:nvPr>
        </p:nvSpPr>
        <p:spPr>
          <a:xfrm>
            <a:off x="647700" y="515462"/>
            <a:ext cx="11117083" cy="600164"/>
          </a:xfrm>
          <a:prstGeom prst="rect">
            <a:avLst/>
          </a:prstGeom>
        </p:spPr>
        <p:txBody>
          <a:bodyPr vert="horz" wrap="square" lIns="91440" tIns="45720" rIns="91440" bIns="45720" rtlCol="0" anchor="t" anchorCtr="0">
            <a:spAutoFit/>
          </a:bodyPr>
          <a:lstStyle/>
          <a:p>
            <a:r>
              <a:rPr lang="en-US"/>
              <a:t>Click to edit Master title style</a:t>
            </a:r>
          </a:p>
        </p:txBody>
      </p:sp>
    </p:spTree>
    <p:extLst>
      <p:ext uri="{BB962C8B-B14F-4D97-AF65-F5344CB8AC3E}">
        <p14:creationId xmlns:p14="http://schemas.microsoft.com/office/powerpoint/2010/main" val="2726015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Right - Dark Blue">
    <p:bg>
      <p:bgPr>
        <a:solidFill>
          <a:schemeClr val="bg1"/>
        </a:solidFill>
        <a:effectLst/>
      </p:bgPr>
    </p:bg>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D29B59DC-F368-D74A-82C3-F31E64742170}"/>
              </a:ext>
            </a:extLst>
          </p:cNvPr>
          <p:cNvSpPr>
            <a:spLocks noGrp="1"/>
          </p:cNvSpPr>
          <p:nvPr>
            <p:ph type="title"/>
          </p:nvPr>
        </p:nvSpPr>
        <p:spPr>
          <a:xfrm>
            <a:off x="6850723" y="2644169"/>
            <a:ext cx="4820153" cy="1569660"/>
          </a:xfrm>
          <a:prstGeom prst="rect">
            <a:avLst/>
          </a:prstGeom>
        </p:spPr>
        <p:txBody>
          <a:bodyPr vert="horz" wrap="square" lIns="91440" tIns="45720" rIns="91440" bIns="45720" rtlCol="0" anchor="t" anchorCtr="0">
            <a:spAutoFit/>
          </a:bodyPr>
          <a:lstStyle>
            <a:lvl1pPr>
              <a:defRPr sz="4800">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DB630330-EB3B-E648-A92C-CCC6FDE50196}"/>
              </a:ext>
            </a:extLst>
          </p:cNvPr>
          <p:cNvSpPr/>
          <p:nvPr userDrawn="1"/>
        </p:nvSpPr>
        <p:spPr>
          <a:xfrm>
            <a:off x="-12879" y="-12879"/>
            <a:ext cx="6096000" cy="687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874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op - Dark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EC0B2-25C7-F849-9E03-284C64C1F9A7}"/>
              </a:ext>
            </a:extLst>
          </p:cNvPr>
          <p:cNvSpPr/>
          <p:nvPr userDrawn="1"/>
        </p:nvSpPr>
        <p:spPr>
          <a:xfrm>
            <a:off x="-12880" y="-12879"/>
            <a:ext cx="12204879" cy="457200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2">
            <a:extLst>
              <a:ext uri="{FF2B5EF4-FFF2-40B4-BE49-F238E27FC236}">
                <a16:creationId xmlns:a16="http://schemas.microsoft.com/office/drawing/2014/main" id="{D29B59DC-F368-D74A-82C3-F31E64742170}"/>
              </a:ext>
            </a:extLst>
          </p:cNvPr>
          <p:cNvSpPr>
            <a:spLocks noGrp="1"/>
          </p:cNvSpPr>
          <p:nvPr>
            <p:ph type="title"/>
          </p:nvPr>
        </p:nvSpPr>
        <p:spPr>
          <a:xfrm>
            <a:off x="537459" y="1442124"/>
            <a:ext cx="11117083" cy="830997"/>
          </a:xfrm>
          <a:prstGeom prst="rect">
            <a:avLst/>
          </a:prstGeom>
        </p:spPr>
        <p:txBody>
          <a:bodyPr vert="horz" wrap="square" lIns="91440" tIns="45720" rIns="91440" bIns="45720" rtlCol="0" anchor="t" anchorCtr="0">
            <a:spAutoFit/>
          </a:bodyPr>
          <a:lstStyle>
            <a:lvl1pPr algn="ct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2618973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op - Light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EC0B2-25C7-F849-9E03-284C64C1F9A7}"/>
              </a:ext>
            </a:extLst>
          </p:cNvPr>
          <p:cNvSpPr/>
          <p:nvPr userDrawn="1"/>
        </p:nvSpPr>
        <p:spPr>
          <a:xfrm>
            <a:off x="-12880" y="-12879"/>
            <a:ext cx="12204879" cy="4572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2">
            <a:extLst>
              <a:ext uri="{FF2B5EF4-FFF2-40B4-BE49-F238E27FC236}">
                <a16:creationId xmlns:a16="http://schemas.microsoft.com/office/drawing/2014/main" id="{D29B59DC-F368-D74A-82C3-F31E64742170}"/>
              </a:ext>
            </a:extLst>
          </p:cNvPr>
          <p:cNvSpPr>
            <a:spLocks noGrp="1"/>
          </p:cNvSpPr>
          <p:nvPr>
            <p:ph type="title"/>
          </p:nvPr>
        </p:nvSpPr>
        <p:spPr>
          <a:xfrm>
            <a:off x="537459" y="1442124"/>
            <a:ext cx="11117083" cy="830997"/>
          </a:xfrm>
          <a:prstGeom prst="rect">
            <a:avLst/>
          </a:prstGeom>
        </p:spPr>
        <p:txBody>
          <a:bodyPr vert="horz" wrap="square" lIns="91440" tIns="45720" rIns="91440" bIns="45720" rtlCol="0" anchor="t" anchorCtr="0">
            <a:spAutoFit/>
          </a:bodyPr>
          <a:lstStyle>
            <a:lvl1pPr algn="ct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1217934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Headline Body Content 2 block left">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CBCB0BD4-FCD5-344B-A5B1-9332416F531B}"/>
              </a:ext>
            </a:extLst>
          </p:cNvPr>
          <p:cNvSpPr>
            <a:spLocks noGrp="1"/>
          </p:cNvSpPr>
          <p:nvPr>
            <p:ph type="title" hasCustomPrompt="1"/>
          </p:nvPr>
        </p:nvSpPr>
        <p:spPr>
          <a:xfrm>
            <a:off x="655320" y="553269"/>
            <a:ext cx="11117083" cy="600164"/>
          </a:xfrm>
          <a:prstGeom prst="rect">
            <a:avLst/>
          </a:prstGeom>
        </p:spPr>
        <p:txBody>
          <a:bodyPr vert="horz" wrap="square" lIns="91440" tIns="45720" rIns="91440" bIns="45720" rtlCol="0" anchor="t" anchorCtr="0">
            <a:spAutoFit/>
          </a:bodyPr>
          <a:lstStyle/>
          <a:p>
            <a:r>
              <a:rPr lang="en-US"/>
              <a:t>Click to edit Master title style  </a:t>
            </a:r>
          </a:p>
        </p:txBody>
      </p:sp>
      <p:sp>
        <p:nvSpPr>
          <p:cNvPr id="4" name="Footer Placeholder 3">
            <a:extLst>
              <a:ext uri="{FF2B5EF4-FFF2-40B4-BE49-F238E27FC236}">
                <a16:creationId xmlns:a16="http://schemas.microsoft.com/office/drawing/2014/main" id="{F6D88A2F-0AC8-FB42-A37A-A1FE39FB67C8}"/>
              </a:ext>
            </a:extLst>
          </p:cNvPr>
          <p:cNvSpPr>
            <a:spLocks noGrp="1"/>
          </p:cNvSpPr>
          <p:nvPr>
            <p:ph type="ftr" sz="quarter" idx="10"/>
          </p:nvPr>
        </p:nvSpPr>
        <p:spPr/>
        <p:txBody>
          <a:bodyPr/>
          <a:lstStyle/>
          <a:p>
            <a:r>
              <a:rPr lang="en-US"/>
              <a:t>Confidential</a:t>
            </a:r>
          </a:p>
        </p:txBody>
      </p:sp>
      <p:sp>
        <p:nvSpPr>
          <p:cNvPr id="7" name="Text Placeholder 6">
            <a:extLst>
              <a:ext uri="{FF2B5EF4-FFF2-40B4-BE49-F238E27FC236}">
                <a16:creationId xmlns:a16="http://schemas.microsoft.com/office/drawing/2014/main" id="{7F31443E-0637-8A40-807F-6A9CFECC411F}"/>
              </a:ext>
            </a:extLst>
          </p:cNvPr>
          <p:cNvSpPr>
            <a:spLocks noGrp="1"/>
          </p:cNvSpPr>
          <p:nvPr>
            <p:ph type="body" sz="quarter" idx="12"/>
          </p:nvPr>
        </p:nvSpPr>
        <p:spPr>
          <a:xfrm>
            <a:off x="6829108" y="1357313"/>
            <a:ext cx="5083985" cy="367792"/>
          </a:xfrm>
          <a:prstGeom prst="rect">
            <a:avLst/>
          </a:prstGeom>
        </p:spPr>
        <p:txBody>
          <a:bodyPr/>
          <a:lstStyle>
            <a:lvl1pPr marL="0" indent="0">
              <a:buNone/>
              <a:defRPr b="1">
                <a:solidFill>
                  <a:schemeClr val="accent2"/>
                </a:solidFill>
              </a:defRPr>
            </a:lvl1pPr>
          </a:lstStyle>
          <a:p>
            <a:pPr lvl="0"/>
            <a:r>
              <a:rPr lang="en-US"/>
              <a:t>Click to edit Master text style</a:t>
            </a:r>
          </a:p>
        </p:txBody>
      </p:sp>
      <p:sp>
        <p:nvSpPr>
          <p:cNvPr id="9" name="Content Placeholder 10">
            <a:extLst>
              <a:ext uri="{FF2B5EF4-FFF2-40B4-BE49-F238E27FC236}">
                <a16:creationId xmlns:a16="http://schemas.microsoft.com/office/drawing/2014/main" id="{D9582CDC-4E07-F649-AE17-E512F243F93C}"/>
              </a:ext>
            </a:extLst>
          </p:cNvPr>
          <p:cNvSpPr>
            <a:spLocks noGrp="1"/>
          </p:cNvSpPr>
          <p:nvPr>
            <p:ph sz="quarter" idx="13"/>
          </p:nvPr>
        </p:nvSpPr>
        <p:spPr>
          <a:xfrm>
            <a:off x="6829108" y="1887538"/>
            <a:ext cx="5083985"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2">
            <a:extLst>
              <a:ext uri="{FF2B5EF4-FFF2-40B4-BE49-F238E27FC236}">
                <a16:creationId xmlns:a16="http://schemas.microsoft.com/office/drawing/2014/main" id="{CD8745C5-E3A8-C34B-B0FA-7A249795A94C}"/>
              </a:ext>
            </a:extLst>
          </p:cNvPr>
          <p:cNvSpPr>
            <a:spLocks noGrp="1"/>
          </p:cNvSpPr>
          <p:nvPr>
            <p:ph sz="quarter" idx="14"/>
          </p:nvPr>
        </p:nvSpPr>
        <p:spPr>
          <a:xfrm>
            <a:off x="655320" y="1357313"/>
            <a:ext cx="5878513" cy="498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91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op - Oran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EC0B2-25C7-F849-9E03-284C64C1F9A7}"/>
              </a:ext>
            </a:extLst>
          </p:cNvPr>
          <p:cNvSpPr/>
          <p:nvPr userDrawn="1"/>
        </p:nvSpPr>
        <p:spPr>
          <a:xfrm>
            <a:off x="-12880" y="-12879"/>
            <a:ext cx="12204879" cy="4572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2">
            <a:extLst>
              <a:ext uri="{FF2B5EF4-FFF2-40B4-BE49-F238E27FC236}">
                <a16:creationId xmlns:a16="http://schemas.microsoft.com/office/drawing/2014/main" id="{D29B59DC-F368-D74A-82C3-F31E64742170}"/>
              </a:ext>
            </a:extLst>
          </p:cNvPr>
          <p:cNvSpPr>
            <a:spLocks noGrp="1"/>
          </p:cNvSpPr>
          <p:nvPr>
            <p:ph type="title"/>
          </p:nvPr>
        </p:nvSpPr>
        <p:spPr>
          <a:xfrm>
            <a:off x="537459" y="1442124"/>
            <a:ext cx="11117083" cy="830997"/>
          </a:xfrm>
          <a:prstGeom prst="rect">
            <a:avLst/>
          </a:prstGeom>
        </p:spPr>
        <p:txBody>
          <a:bodyPr vert="horz" wrap="square" lIns="91440" tIns="45720" rIns="91440" bIns="45720" rtlCol="0" anchor="t" anchorCtr="0">
            <a:spAutoFit/>
          </a:bodyPr>
          <a:lstStyle>
            <a:lvl1pPr algn="ct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3391478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CBCB0BD4-FCD5-344B-A5B1-9332416F531B}"/>
              </a:ext>
            </a:extLst>
          </p:cNvPr>
          <p:cNvSpPr>
            <a:spLocks noGrp="1"/>
          </p:cNvSpPr>
          <p:nvPr>
            <p:ph type="title"/>
          </p:nvPr>
        </p:nvSpPr>
        <p:spPr>
          <a:xfrm>
            <a:off x="647700" y="515462"/>
            <a:ext cx="11117083" cy="600164"/>
          </a:xfrm>
          <a:prstGeom prst="rect">
            <a:avLst/>
          </a:prstGeom>
        </p:spPr>
        <p:txBody>
          <a:bodyPr vert="horz" wrap="square" lIns="91440" tIns="45720" rIns="91440" bIns="45720" rtlCol="0" anchor="t" anchorCtr="0">
            <a:spAutoFit/>
          </a:bodyPr>
          <a:lstStyle/>
          <a:p>
            <a:r>
              <a:rPr lang="en-US"/>
              <a:t>Click to edit Master title style</a:t>
            </a:r>
          </a:p>
        </p:txBody>
      </p:sp>
      <p:sp>
        <p:nvSpPr>
          <p:cNvPr id="15" name="Content Placeholder 14">
            <a:extLst>
              <a:ext uri="{FF2B5EF4-FFF2-40B4-BE49-F238E27FC236}">
                <a16:creationId xmlns:a16="http://schemas.microsoft.com/office/drawing/2014/main" id="{3ACC4F9E-0E30-7440-AD40-A887F88B9FEA}"/>
              </a:ext>
            </a:extLst>
          </p:cNvPr>
          <p:cNvSpPr>
            <a:spLocks noGrp="1"/>
          </p:cNvSpPr>
          <p:nvPr>
            <p:ph sz="quarter" idx="14"/>
          </p:nvPr>
        </p:nvSpPr>
        <p:spPr>
          <a:xfrm>
            <a:off x="655640" y="1357313"/>
            <a:ext cx="5440360" cy="4867318"/>
          </a:xfrm>
          <a:prstGeom prst="rect">
            <a:avLst/>
          </a:prstGeom>
        </p:spPr>
        <p:txBody>
          <a:bodyPr/>
          <a:lstStyle>
            <a:lvl1pPr>
              <a:defRPr sz="24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6" name="Content Placeholder 14">
            <a:extLst>
              <a:ext uri="{FF2B5EF4-FFF2-40B4-BE49-F238E27FC236}">
                <a16:creationId xmlns:a16="http://schemas.microsoft.com/office/drawing/2014/main" id="{749039D7-D3DA-6E47-916C-4A9FFF051DF8}"/>
              </a:ext>
            </a:extLst>
          </p:cNvPr>
          <p:cNvSpPr>
            <a:spLocks noGrp="1"/>
          </p:cNvSpPr>
          <p:nvPr>
            <p:ph sz="quarter" idx="15"/>
          </p:nvPr>
        </p:nvSpPr>
        <p:spPr>
          <a:xfrm>
            <a:off x="6206241" y="1357313"/>
            <a:ext cx="5514362" cy="4867318"/>
          </a:xfrm>
          <a:prstGeom prst="rect">
            <a:avLst/>
          </a:prstGeom>
        </p:spPr>
        <p:txBody>
          <a:bodyPr/>
          <a:lstStyle>
            <a:lvl1pPr>
              <a:defRPr sz="24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886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wo Column - Subtitle">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3ACC4F9E-0E30-7440-AD40-A887F88B9FEA}"/>
              </a:ext>
            </a:extLst>
          </p:cNvPr>
          <p:cNvSpPr>
            <a:spLocks noGrp="1"/>
          </p:cNvSpPr>
          <p:nvPr>
            <p:ph sz="quarter" idx="14"/>
          </p:nvPr>
        </p:nvSpPr>
        <p:spPr>
          <a:xfrm>
            <a:off x="655640" y="1666063"/>
            <a:ext cx="5440360" cy="455856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4">
            <a:extLst>
              <a:ext uri="{FF2B5EF4-FFF2-40B4-BE49-F238E27FC236}">
                <a16:creationId xmlns:a16="http://schemas.microsoft.com/office/drawing/2014/main" id="{749039D7-D3DA-6E47-916C-4A9FFF051DF8}"/>
              </a:ext>
            </a:extLst>
          </p:cNvPr>
          <p:cNvSpPr>
            <a:spLocks noGrp="1"/>
          </p:cNvSpPr>
          <p:nvPr>
            <p:ph sz="quarter" idx="15"/>
          </p:nvPr>
        </p:nvSpPr>
        <p:spPr>
          <a:xfrm>
            <a:off x="6206241" y="1666063"/>
            <a:ext cx="5514362" cy="455856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2">
            <a:extLst>
              <a:ext uri="{FF2B5EF4-FFF2-40B4-BE49-F238E27FC236}">
                <a16:creationId xmlns:a16="http://schemas.microsoft.com/office/drawing/2014/main" id="{CBCB0BD4-FCD5-344B-A5B1-9332416F531B}"/>
              </a:ext>
            </a:extLst>
          </p:cNvPr>
          <p:cNvSpPr>
            <a:spLocks noGrp="1"/>
          </p:cNvSpPr>
          <p:nvPr>
            <p:ph type="title"/>
          </p:nvPr>
        </p:nvSpPr>
        <p:spPr>
          <a:xfrm>
            <a:off x="647700" y="515462"/>
            <a:ext cx="11117083" cy="600164"/>
          </a:xfrm>
          <a:prstGeom prst="rect">
            <a:avLst/>
          </a:prstGeom>
        </p:spPr>
        <p:txBody>
          <a:bodyPr vert="horz" wrap="square" lIns="91440" tIns="45720" rIns="91440" bIns="45720" rtlCol="0" anchor="t" anchorCtr="0">
            <a:spAutoFit/>
          </a:bodyPr>
          <a:lstStyle/>
          <a:p>
            <a:r>
              <a:rPr lang="en-GB"/>
              <a:t>Click to edit Master title style</a:t>
            </a:r>
            <a:endParaRPr lang="en-US"/>
          </a:p>
        </p:txBody>
      </p:sp>
      <p:sp>
        <p:nvSpPr>
          <p:cNvPr id="5" name="Subtitle">
            <a:extLst>
              <a:ext uri="{FF2B5EF4-FFF2-40B4-BE49-F238E27FC236}">
                <a16:creationId xmlns:a16="http://schemas.microsoft.com/office/drawing/2014/main" id="{77B909D3-BD31-6646-893F-BCC5C6F06649}"/>
              </a:ext>
            </a:extLst>
          </p:cNvPr>
          <p:cNvSpPr>
            <a:spLocks noGrp="1"/>
          </p:cNvSpPr>
          <p:nvPr>
            <p:ph type="body" sz="quarter" idx="12" hasCustomPrompt="1"/>
          </p:nvPr>
        </p:nvSpPr>
        <p:spPr>
          <a:xfrm>
            <a:off x="655992" y="1065899"/>
            <a:ext cx="11117083" cy="322268"/>
          </a:xfrm>
          <a:prstGeom prst="rect">
            <a:avLst/>
          </a:prstGeom>
        </p:spPr>
        <p:txBody>
          <a:bodyPr wrap="square">
            <a:spAutoFit/>
          </a:bodyPr>
          <a:lstStyle>
            <a:lvl1pPr marL="0" indent="0">
              <a:buNone/>
              <a:defRPr sz="1400">
                <a:solidFill>
                  <a:schemeClr val="accent2"/>
                </a:solidFill>
              </a:defRPr>
            </a:lvl1pPr>
          </a:lstStyle>
          <a:p>
            <a:pPr lvl="0"/>
            <a:r>
              <a:rPr lang="en-US"/>
              <a:t>Subtitle goes here</a:t>
            </a:r>
          </a:p>
        </p:txBody>
      </p:sp>
    </p:spTree>
    <p:extLst>
      <p:ext uri="{BB962C8B-B14F-4D97-AF65-F5344CB8AC3E}">
        <p14:creationId xmlns:p14="http://schemas.microsoft.com/office/powerpoint/2010/main" val="20533138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56670-3785-BD41-97BB-61B027062E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863108-5B2C-EA4A-9DF1-538CF265833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09E902-5168-EF4B-963B-C66F37D17130}"/>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AD489A6B-0377-6E46-BE4E-35D3AEC08731}"/>
              </a:ext>
            </a:extLst>
          </p:cNvPr>
          <p:cNvSpPr txBox="1">
            <a:spLocks/>
          </p:cNvSpPr>
          <p:nvPr userDrawn="1"/>
        </p:nvSpPr>
        <p:spPr>
          <a:xfrm>
            <a:off x="11479741" y="642129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solidFill>
                  <a:schemeClr val="bg1"/>
                </a:solidFill>
              </a:rPr>
              <a:pPr/>
              <a:t>‹#›</a:t>
            </a:fld>
            <a:endParaRPr lang="en-US">
              <a:solidFill>
                <a:schemeClr val="bg1"/>
              </a:solidFill>
            </a:endParaRPr>
          </a:p>
        </p:txBody>
      </p:sp>
      <p:pic>
        <p:nvPicPr>
          <p:cNvPr id="10" name="Picture 9">
            <a:extLst>
              <a:ext uri="{FF2B5EF4-FFF2-40B4-BE49-F238E27FC236}">
                <a16:creationId xmlns:a16="http://schemas.microsoft.com/office/drawing/2014/main" id="{FF8C834C-9DF7-3243-B063-6BE18063EE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73475" y="6454484"/>
            <a:ext cx="775576" cy="298740"/>
          </a:xfrm>
          <a:prstGeom prst="rect">
            <a:avLst/>
          </a:prstGeom>
        </p:spPr>
      </p:pic>
      <p:cxnSp>
        <p:nvCxnSpPr>
          <p:cNvPr id="11" name="Straight Connector 10">
            <a:extLst>
              <a:ext uri="{FF2B5EF4-FFF2-40B4-BE49-F238E27FC236}">
                <a16:creationId xmlns:a16="http://schemas.microsoft.com/office/drawing/2014/main" id="{AF996E89-45B4-8943-946A-42EC16319A19}"/>
              </a:ext>
            </a:extLst>
          </p:cNvPr>
          <p:cNvCxnSpPr>
            <a:cxnSpLocks/>
          </p:cNvCxnSpPr>
          <p:nvPr userDrawn="1"/>
        </p:nvCxnSpPr>
        <p:spPr>
          <a:xfrm flipV="1">
            <a:off x="1113758" y="6620451"/>
            <a:ext cx="10365983" cy="179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0520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Frame Gradi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7468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3B342-45A0-2A49-8606-441689293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227FD11B-BD87-2749-83A3-69D60F79D495}"/>
              </a:ext>
            </a:extLst>
          </p:cNvPr>
          <p:cNvSpPr>
            <a:spLocks noGrp="1"/>
          </p:cNvSpPr>
          <p:nvPr>
            <p:ph type="body" sz="quarter" idx="10"/>
          </p:nvPr>
        </p:nvSpPr>
        <p:spPr>
          <a:xfrm>
            <a:off x="5114092" y="546015"/>
            <a:ext cx="6030986" cy="2012346"/>
          </a:xfrm>
          <a:prstGeom prst="rect">
            <a:avLst/>
          </a:prstGeom>
        </p:spPr>
        <p:txBody>
          <a:bodyPr wrap="square">
            <a:spAutoFit/>
          </a:bodyPr>
          <a:lstStyle>
            <a:lvl1pPr marL="0" indent="0">
              <a:buNone/>
              <a:defRPr sz="5500">
                <a:solidFill>
                  <a:schemeClr val="bg1"/>
                </a:solidFill>
              </a:defRPr>
            </a:lvl1pPr>
          </a:lstStyle>
          <a:p>
            <a:pPr lvl="0"/>
            <a:r>
              <a:rPr lang="en-US"/>
              <a:t>Click to edit Master text styles</a:t>
            </a:r>
          </a:p>
          <a:p>
            <a:pPr lvl="1"/>
            <a:endParaRPr lang="en-US"/>
          </a:p>
        </p:txBody>
      </p:sp>
      <p:sp>
        <p:nvSpPr>
          <p:cNvPr id="5" name="Rectangle 4">
            <a:extLst>
              <a:ext uri="{FF2B5EF4-FFF2-40B4-BE49-F238E27FC236}">
                <a16:creationId xmlns:a16="http://schemas.microsoft.com/office/drawing/2014/main" id="{9077C8DA-41F5-2140-80C5-850DA1F3DEDB}"/>
              </a:ext>
            </a:extLst>
          </p:cNvPr>
          <p:cNvSpPr/>
          <p:nvPr userDrawn="1"/>
        </p:nvSpPr>
        <p:spPr>
          <a:xfrm>
            <a:off x="9351034" y="5693434"/>
            <a:ext cx="2380891" cy="102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low confidence">
            <a:extLst>
              <a:ext uri="{FF2B5EF4-FFF2-40B4-BE49-F238E27FC236}">
                <a16:creationId xmlns:a16="http://schemas.microsoft.com/office/drawing/2014/main" id="{FE44AB71-F359-114E-BF1F-6E5973925B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1138" y="5435546"/>
            <a:ext cx="5696999" cy="1196370"/>
          </a:xfrm>
          <a:prstGeom prst="rect">
            <a:avLst/>
          </a:prstGeom>
        </p:spPr>
      </p:pic>
    </p:spTree>
    <p:extLst>
      <p:ext uri="{BB962C8B-B14F-4D97-AF65-F5344CB8AC3E}">
        <p14:creationId xmlns:p14="http://schemas.microsoft.com/office/powerpoint/2010/main" val="12916939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3B342-45A0-2A49-8606-441689293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227FD11B-BD87-2749-83A3-69D60F79D495}"/>
              </a:ext>
            </a:extLst>
          </p:cNvPr>
          <p:cNvSpPr>
            <a:spLocks noGrp="1"/>
          </p:cNvSpPr>
          <p:nvPr>
            <p:ph type="body" sz="quarter" idx="10"/>
          </p:nvPr>
        </p:nvSpPr>
        <p:spPr>
          <a:xfrm>
            <a:off x="5114092" y="546015"/>
            <a:ext cx="6030986" cy="2012346"/>
          </a:xfrm>
          <a:prstGeom prst="rect">
            <a:avLst/>
          </a:prstGeom>
        </p:spPr>
        <p:txBody>
          <a:bodyPr wrap="square">
            <a:spAutoFit/>
          </a:bodyPr>
          <a:lstStyle>
            <a:lvl1pPr marL="0" indent="0">
              <a:buNone/>
              <a:defRPr sz="5500">
                <a:solidFill>
                  <a:schemeClr val="bg1"/>
                </a:solidFill>
              </a:defRPr>
            </a:lvl1pPr>
          </a:lstStyle>
          <a:p>
            <a:pPr lvl="0"/>
            <a:r>
              <a:rPr lang="en-US"/>
              <a:t>Click to edit Master text styles</a:t>
            </a:r>
          </a:p>
          <a:p>
            <a:pPr lvl="1"/>
            <a:endParaRPr lang="en-US"/>
          </a:p>
        </p:txBody>
      </p:sp>
      <p:pic>
        <p:nvPicPr>
          <p:cNvPr id="5" name="Picture 4">
            <a:extLst>
              <a:ext uri="{FF2B5EF4-FFF2-40B4-BE49-F238E27FC236}">
                <a16:creationId xmlns:a16="http://schemas.microsoft.com/office/drawing/2014/main" id="{D5652882-57A7-CA43-B36D-B4762C81B9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42175" y="6553844"/>
            <a:ext cx="626667" cy="169200"/>
          </a:xfrm>
          <a:prstGeom prst="rect">
            <a:avLst/>
          </a:prstGeom>
        </p:spPr>
      </p:pic>
    </p:spTree>
    <p:extLst>
      <p:ext uri="{BB962C8B-B14F-4D97-AF65-F5344CB8AC3E}">
        <p14:creationId xmlns:p14="http://schemas.microsoft.com/office/powerpoint/2010/main" val="2924514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3B342-45A0-2A49-8606-441689293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227FD11B-BD87-2749-83A3-69D60F79D495}"/>
              </a:ext>
            </a:extLst>
          </p:cNvPr>
          <p:cNvSpPr>
            <a:spLocks noGrp="1"/>
          </p:cNvSpPr>
          <p:nvPr>
            <p:ph type="body" sz="quarter" idx="10"/>
          </p:nvPr>
        </p:nvSpPr>
        <p:spPr>
          <a:xfrm>
            <a:off x="5114092" y="546015"/>
            <a:ext cx="6030986" cy="2012346"/>
          </a:xfrm>
          <a:prstGeom prst="rect">
            <a:avLst/>
          </a:prstGeom>
        </p:spPr>
        <p:txBody>
          <a:bodyPr wrap="square">
            <a:spAutoFit/>
          </a:bodyPr>
          <a:lstStyle>
            <a:lvl1pPr marL="0" indent="0">
              <a:buNone/>
              <a:defRPr sz="5500">
                <a:solidFill>
                  <a:schemeClr val="bg1"/>
                </a:solidFill>
              </a:defRPr>
            </a:lvl1pPr>
          </a:lstStyle>
          <a:p>
            <a:pPr lvl="0"/>
            <a:r>
              <a:rPr lang="en-US"/>
              <a:t>Click to edit Master text styles</a:t>
            </a:r>
          </a:p>
          <a:p>
            <a:pPr lvl="1"/>
            <a:endParaRPr lang="en-US"/>
          </a:p>
        </p:txBody>
      </p:sp>
      <p:pic>
        <p:nvPicPr>
          <p:cNvPr id="5" name="Picture 4">
            <a:extLst>
              <a:ext uri="{FF2B5EF4-FFF2-40B4-BE49-F238E27FC236}">
                <a16:creationId xmlns:a16="http://schemas.microsoft.com/office/drawing/2014/main" id="{6221BFAB-EB3B-6344-B64F-276B3C2A8F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42175" y="6553844"/>
            <a:ext cx="626667" cy="169200"/>
          </a:xfrm>
          <a:prstGeom prst="rect">
            <a:avLst/>
          </a:prstGeom>
        </p:spPr>
      </p:pic>
    </p:spTree>
    <p:extLst>
      <p:ext uri="{BB962C8B-B14F-4D97-AF65-F5344CB8AC3E}">
        <p14:creationId xmlns:p14="http://schemas.microsoft.com/office/powerpoint/2010/main" val="1226642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3B342-45A0-2A49-8606-441689293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227FD11B-BD87-2749-83A3-69D60F79D495}"/>
              </a:ext>
            </a:extLst>
          </p:cNvPr>
          <p:cNvSpPr>
            <a:spLocks noGrp="1"/>
          </p:cNvSpPr>
          <p:nvPr>
            <p:ph type="body" sz="quarter" idx="10"/>
          </p:nvPr>
        </p:nvSpPr>
        <p:spPr>
          <a:xfrm>
            <a:off x="5114092" y="546015"/>
            <a:ext cx="6030986" cy="2012346"/>
          </a:xfrm>
          <a:prstGeom prst="rect">
            <a:avLst/>
          </a:prstGeom>
        </p:spPr>
        <p:txBody>
          <a:bodyPr wrap="square">
            <a:spAutoFit/>
          </a:bodyPr>
          <a:lstStyle>
            <a:lvl1pPr marL="0" indent="0">
              <a:buNone/>
              <a:defRPr sz="5500">
                <a:solidFill>
                  <a:schemeClr val="bg1"/>
                </a:solidFill>
              </a:defRPr>
            </a:lvl1pPr>
          </a:lstStyle>
          <a:p>
            <a:pPr lvl="0"/>
            <a:r>
              <a:rPr lang="en-US"/>
              <a:t>Click to edit Master text styles</a:t>
            </a:r>
          </a:p>
          <a:p>
            <a:pPr lvl="1"/>
            <a:endParaRPr lang="en-US"/>
          </a:p>
        </p:txBody>
      </p:sp>
      <p:pic>
        <p:nvPicPr>
          <p:cNvPr id="5" name="Picture 4">
            <a:extLst>
              <a:ext uri="{FF2B5EF4-FFF2-40B4-BE49-F238E27FC236}">
                <a16:creationId xmlns:a16="http://schemas.microsoft.com/office/drawing/2014/main" id="{D7FF65C0-F7CD-704B-96E9-C9CA10E40A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42175" y="6553844"/>
            <a:ext cx="626667" cy="169200"/>
          </a:xfrm>
          <a:prstGeom prst="rect">
            <a:avLst/>
          </a:prstGeom>
        </p:spPr>
      </p:pic>
    </p:spTree>
    <p:extLst>
      <p:ext uri="{BB962C8B-B14F-4D97-AF65-F5344CB8AC3E}">
        <p14:creationId xmlns:p14="http://schemas.microsoft.com/office/powerpoint/2010/main" val="2942252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3B342-45A0-2A49-8606-441689293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227FD11B-BD87-2749-83A3-69D60F79D495}"/>
              </a:ext>
            </a:extLst>
          </p:cNvPr>
          <p:cNvSpPr>
            <a:spLocks noGrp="1"/>
          </p:cNvSpPr>
          <p:nvPr>
            <p:ph type="body" sz="quarter" idx="10"/>
          </p:nvPr>
        </p:nvSpPr>
        <p:spPr>
          <a:xfrm>
            <a:off x="5114092" y="546015"/>
            <a:ext cx="6030986" cy="2012346"/>
          </a:xfrm>
          <a:prstGeom prst="rect">
            <a:avLst/>
          </a:prstGeom>
        </p:spPr>
        <p:txBody>
          <a:bodyPr wrap="square">
            <a:spAutoFit/>
          </a:bodyPr>
          <a:lstStyle>
            <a:lvl1pPr marL="0" indent="0">
              <a:buNone/>
              <a:defRPr sz="5500">
                <a:solidFill>
                  <a:schemeClr val="bg1"/>
                </a:solidFill>
              </a:defRPr>
            </a:lvl1pPr>
          </a:lstStyle>
          <a:p>
            <a:pPr lvl="0"/>
            <a:r>
              <a:rPr lang="en-US"/>
              <a:t>Click to edit Master text styles</a:t>
            </a:r>
          </a:p>
          <a:p>
            <a:pPr lvl="1"/>
            <a:endParaRPr lang="en-US"/>
          </a:p>
        </p:txBody>
      </p:sp>
      <p:pic>
        <p:nvPicPr>
          <p:cNvPr id="5" name="Picture 4">
            <a:extLst>
              <a:ext uri="{FF2B5EF4-FFF2-40B4-BE49-F238E27FC236}">
                <a16:creationId xmlns:a16="http://schemas.microsoft.com/office/drawing/2014/main" id="{5770825A-2C4C-FF4B-988B-620BF71586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42175" y="6553844"/>
            <a:ext cx="626667" cy="169200"/>
          </a:xfrm>
          <a:prstGeom prst="rect">
            <a:avLst/>
          </a:prstGeom>
        </p:spPr>
      </p:pic>
    </p:spTree>
    <p:extLst>
      <p:ext uri="{BB962C8B-B14F-4D97-AF65-F5344CB8AC3E}">
        <p14:creationId xmlns:p14="http://schemas.microsoft.com/office/powerpoint/2010/main" val="288495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Subtitle with body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ubtitle"/>
          <p:cNvSpPr>
            <a:spLocks noGrp="1"/>
          </p:cNvSpPr>
          <p:nvPr>
            <p:ph type="body" sz="quarter" idx="12" hasCustomPrompt="1"/>
          </p:nvPr>
        </p:nvSpPr>
        <p:spPr>
          <a:xfrm>
            <a:off x="655992" y="1065899"/>
            <a:ext cx="11117083" cy="322268"/>
          </a:xfrm>
          <a:prstGeom prst="rect">
            <a:avLst/>
          </a:prstGeom>
        </p:spPr>
        <p:txBody>
          <a:bodyPr wrap="square">
            <a:spAutoFit/>
          </a:bodyPr>
          <a:lstStyle>
            <a:lvl1pPr marL="0" indent="0">
              <a:buNone/>
              <a:defRPr sz="1400"/>
            </a:lvl1pPr>
          </a:lstStyle>
          <a:p>
            <a:pPr lvl="0"/>
            <a:r>
              <a:rPr lang="en-US"/>
              <a:t>Subtitle goes here</a:t>
            </a:r>
          </a:p>
        </p:txBody>
      </p:sp>
      <p:sp>
        <p:nvSpPr>
          <p:cNvPr id="5" name="Slide Number Placeholder 3">
            <a:extLst>
              <a:ext uri="{FF2B5EF4-FFF2-40B4-BE49-F238E27FC236}">
                <a16:creationId xmlns:a16="http://schemas.microsoft.com/office/drawing/2014/main" id="{4656705A-34F9-874E-B606-B11EF0F04AA8}"/>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12" name="Footer Placeholder 11">
            <a:extLst>
              <a:ext uri="{FF2B5EF4-FFF2-40B4-BE49-F238E27FC236}">
                <a16:creationId xmlns:a16="http://schemas.microsoft.com/office/drawing/2014/main" id="{151A6115-14F5-D645-9EE9-246DD964D4B0}"/>
              </a:ext>
            </a:extLst>
          </p:cNvPr>
          <p:cNvSpPr>
            <a:spLocks noGrp="1"/>
          </p:cNvSpPr>
          <p:nvPr>
            <p:ph type="ftr" sz="quarter" idx="13"/>
          </p:nvPr>
        </p:nvSpPr>
        <p:spPr/>
        <p:txBody>
          <a:bodyPr/>
          <a:lstStyle/>
          <a:p>
            <a:r>
              <a:rPr lang="en-US"/>
              <a:t>Confidential</a:t>
            </a:r>
          </a:p>
        </p:txBody>
      </p:sp>
      <p:sp>
        <p:nvSpPr>
          <p:cNvPr id="4" name="Content Placeholder 3">
            <a:extLst>
              <a:ext uri="{FF2B5EF4-FFF2-40B4-BE49-F238E27FC236}">
                <a16:creationId xmlns:a16="http://schemas.microsoft.com/office/drawing/2014/main" id="{C63E114E-7409-5A4E-B058-D6AAE7AA440D}"/>
              </a:ext>
            </a:extLst>
          </p:cNvPr>
          <p:cNvSpPr>
            <a:spLocks noGrp="1"/>
          </p:cNvSpPr>
          <p:nvPr>
            <p:ph sz="quarter" idx="14"/>
          </p:nvPr>
        </p:nvSpPr>
        <p:spPr>
          <a:xfrm>
            <a:off x="647700" y="1664553"/>
            <a:ext cx="11049175" cy="4477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Tree>
    <p:extLst>
      <p:ext uri="{BB962C8B-B14F-4D97-AF65-F5344CB8AC3E}">
        <p14:creationId xmlns:p14="http://schemas.microsoft.com/office/powerpoint/2010/main" val="2574701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1D6F2-B329-8B4C-9652-E66B5B2CF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5">
            <a:extLst>
              <a:ext uri="{FF2B5EF4-FFF2-40B4-BE49-F238E27FC236}">
                <a16:creationId xmlns:a16="http://schemas.microsoft.com/office/drawing/2014/main" id="{606D11C0-EDDB-C74D-9637-5B91CB25E704}"/>
              </a:ext>
            </a:extLst>
          </p:cNvPr>
          <p:cNvSpPr>
            <a:spLocks noGrp="1"/>
          </p:cNvSpPr>
          <p:nvPr>
            <p:ph type="body" sz="quarter" idx="10" hasCustomPrompt="1"/>
          </p:nvPr>
        </p:nvSpPr>
        <p:spPr>
          <a:xfrm>
            <a:off x="2036355" y="546015"/>
            <a:ext cx="3795733" cy="1250599"/>
          </a:xfrm>
          <a:prstGeom prst="rect">
            <a:avLst/>
          </a:prstGeom>
        </p:spPr>
        <p:txBody>
          <a:bodyPr wrap="square">
            <a:spAutoFit/>
          </a:bodyPr>
          <a:lstStyle>
            <a:lvl1pPr marL="0" indent="0">
              <a:buNone/>
              <a:defRPr sz="5500">
                <a:solidFill>
                  <a:schemeClr val="bg1"/>
                </a:solidFill>
              </a:defRPr>
            </a:lvl1pPr>
          </a:lstStyle>
          <a:p>
            <a:pPr lvl="0"/>
            <a:r>
              <a:rPr lang="en-US"/>
              <a:t>Thank you!</a:t>
            </a:r>
          </a:p>
          <a:p>
            <a:pPr lvl="1"/>
            <a:endParaRPr lang="en-US"/>
          </a:p>
        </p:txBody>
      </p:sp>
      <p:pic>
        <p:nvPicPr>
          <p:cNvPr id="7" name="Picture 6">
            <a:extLst>
              <a:ext uri="{FF2B5EF4-FFF2-40B4-BE49-F238E27FC236}">
                <a16:creationId xmlns:a16="http://schemas.microsoft.com/office/drawing/2014/main" id="{11FDC194-6CE5-6049-A3B1-447DEC5E79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Tree>
    <p:extLst>
      <p:ext uri="{BB962C8B-B14F-4D97-AF65-F5344CB8AC3E}">
        <p14:creationId xmlns:p14="http://schemas.microsoft.com/office/powerpoint/2010/main" val="450793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18423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6" name="Straight Connector 5"/>
          <p:cNvCxnSpPr>
            <a:cxnSpLocks/>
          </p:cNvCxnSpPr>
          <p:nvPr userDrawn="1"/>
        </p:nvCxnSpPr>
        <p:spPr>
          <a:xfrm>
            <a:off x="1057275" y="6640486"/>
            <a:ext cx="105430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C797D688-0E56-9B46-AA82-2A9A4672F87B}"/>
              </a:ext>
            </a:extLst>
          </p:cNvPr>
          <p:cNvSpPr txBox="1">
            <a:spLocks/>
          </p:cNvSpPr>
          <p:nvPr userDrawn="1"/>
        </p:nvSpPr>
        <p:spPr>
          <a:xfrm>
            <a:off x="11464814" y="6455881"/>
            <a:ext cx="46488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DB2D9-BBD8-435B-B34A-9B8472CE273E}" type="slidenum">
              <a:rPr lang="en-US" smtClean="0"/>
              <a:pPr/>
              <a:t>‹#›</a:t>
            </a:fld>
            <a:endParaRPr lang="en-US"/>
          </a:p>
        </p:txBody>
      </p:sp>
      <p:sp>
        <p:nvSpPr>
          <p:cNvPr id="3" name="Title Placeholder 2"/>
          <p:cNvSpPr>
            <a:spLocks noGrp="1"/>
          </p:cNvSpPr>
          <p:nvPr>
            <p:ph type="title"/>
          </p:nvPr>
        </p:nvSpPr>
        <p:spPr>
          <a:xfrm>
            <a:off x="647700" y="529170"/>
            <a:ext cx="11117083" cy="600164"/>
          </a:xfrm>
          <a:prstGeom prst="rect">
            <a:avLst/>
          </a:prstGeom>
        </p:spPr>
        <p:txBody>
          <a:bodyPr vert="horz" wrap="square" lIns="91440" tIns="45720" rIns="91440" bIns="45720" rtlCol="0" anchor="t" anchorCtr="0">
            <a:spAutoFit/>
          </a:bodyPr>
          <a:lstStyle/>
          <a:p>
            <a:r>
              <a:rPr lang="en-US"/>
              <a:t>Click to edit Master title style</a:t>
            </a:r>
          </a:p>
        </p:txBody>
      </p:sp>
      <p:sp>
        <p:nvSpPr>
          <p:cNvPr id="8" name="Text Placeholder 2">
            <a:extLst>
              <a:ext uri="{FF2B5EF4-FFF2-40B4-BE49-F238E27FC236}">
                <a16:creationId xmlns:a16="http://schemas.microsoft.com/office/drawing/2014/main" id="{97D543A4-DB23-4DCA-833E-17026CDF0F3F}"/>
              </a:ext>
            </a:extLst>
          </p:cNvPr>
          <p:cNvSpPr>
            <a:spLocks noGrp="1"/>
          </p:cNvSpPr>
          <p:nvPr>
            <p:ph type="body" idx="1"/>
          </p:nvPr>
        </p:nvSpPr>
        <p:spPr>
          <a:xfrm>
            <a:off x="647700" y="1395430"/>
            <a:ext cx="11139054" cy="467887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761E9489-CAFB-8140-B07D-BF31E6A5ECCA}"/>
              </a:ext>
            </a:extLst>
          </p:cNvPr>
          <p:cNvPicPr>
            <a:picLocks noChangeAspect="1"/>
          </p:cNvPicPr>
          <p:nvPr userDrawn="1"/>
        </p:nvPicPr>
        <p:blipFill>
          <a:blip r:embed="rId86">
            <a:extLst>
              <a:ext uri="{28A0092B-C50C-407E-A947-70E740481C1C}">
                <a14:useLocalDpi xmlns:a14="http://schemas.microsoft.com/office/drawing/2010/main" val="0"/>
              </a:ext>
            </a:extLst>
          </a:blip>
          <a:stretch>
            <a:fillRect/>
          </a:stretch>
        </p:blipFill>
        <p:spPr>
          <a:xfrm>
            <a:off x="380526" y="6553844"/>
            <a:ext cx="626667" cy="169200"/>
          </a:xfrm>
          <a:prstGeom prst="rect">
            <a:avLst/>
          </a:prstGeom>
        </p:spPr>
      </p:pic>
      <p:sp>
        <p:nvSpPr>
          <p:cNvPr id="23" name="Footer Placeholder 22">
            <a:extLst>
              <a:ext uri="{FF2B5EF4-FFF2-40B4-BE49-F238E27FC236}">
                <a16:creationId xmlns:a16="http://schemas.microsoft.com/office/drawing/2014/main" id="{C8926C6A-2627-C247-AE7D-F11E5E5B86F7}"/>
              </a:ext>
            </a:extLst>
          </p:cNvPr>
          <p:cNvSpPr>
            <a:spLocks noGrp="1"/>
          </p:cNvSpPr>
          <p:nvPr>
            <p:ph type="ftr" sz="quarter" idx="3"/>
          </p:nvPr>
        </p:nvSpPr>
        <p:spPr>
          <a:xfrm>
            <a:off x="1049051" y="6492875"/>
            <a:ext cx="782035" cy="365125"/>
          </a:xfrm>
          <a:prstGeom prst="rect">
            <a:avLst/>
          </a:prstGeom>
          <a:solidFill>
            <a:schemeClr val="bg1"/>
          </a:solidFill>
        </p:spPr>
        <p:txBody>
          <a:bodyPr vert="horz" lIns="91440" tIns="45720" rIns="91440" bIns="45720" rtlCol="0" anchor="ctr"/>
          <a:lstStyle>
            <a:lvl1pPr algn="ctr">
              <a:defRPr sz="800">
                <a:solidFill>
                  <a:schemeClr val="bg2">
                    <a:lumMod val="75000"/>
                  </a:schemeClr>
                </a:solidFill>
              </a:defRPr>
            </a:lvl1pPr>
          </a:lstStyle>
          <a:p>
            <a:r>
              <a:rPr lang="en-US"/>
              <a:t>Confidential</a:t>
            </a:r>
          </a:p>
        </p:txBody>
      </p:sp>
    </p:spTree>
    <p:extLst>
      <p:ext uri="{BB962C8B-B14F-4D97-AF65-F5344CB8AC3E}">
        <p14:creationId xmlns:p14="http://schemas.microsoft.com/office/powerpoint/2010/main" val="3754475664"/>
      </p:ext>
    </p:extLst>
  </p:cSld>
  <p:clrMap bg1="lt1" tx1="dk1" bg2="lt2" tx2="dk2" accent1="accent1" accent2="accent2" accent3="accent3" accent4="accent4" accent5="accent5" accent6="accent6" hlink="hlink" folHlink="folHlink"/>
  <p:sldLayoutIdLst>
    <p:sldLayoutId id="2147483803" r:id="rId1"/>
    <p:sldLayoutId id="2147484493" r:id="rId2"/>
    <p:sldLayoutId id="2147484420" r:id="rId3"/>
    <p:sldLayoutId id="2147484501" r:id="rId4"/>
    <p:sldLayoutId id="2147484500" r:id="rId5"/>
    <p:sldLayoutId id="2147484502" r:id="rId6"/>
    <p:sldLayoutId id="2147484503" r:id="rId7"/>
    <p:sldLayoutId id="2147484504" r:id="rId8"/>
    <p:sldLayoutId id="2147483806" r:id="rId9"/>
    <p:sldLayoutId id="2147484505" r:id="rId10"/>
    <p:sldLayoutId id="2147483805" r:id="rId11"/>
    <p:sldLayoutId id="2147483804" r:id="rId12"/>
    <p:sldLayoutId id="2147483809" r:id="rId13"/>
    <p:sldLayoutId id="2147484421" r:id="rId14"/>
    <p:sldLayoutId id="2147483807" r:id="rId15"/>
    <p:sldLayoutId id="2147483810" r:id="rId16"/>
    <p:sldLayoutId id="2147484423" r:id="rId17"/>
    <p:sldLayoutId id="2147484424" r:id="rId18"/>
    <p:sldLayoutId id="2147484425" r:id="rId19"/>
    <p:sldLayoutId id="2147484426" r:id="rId20"/>
    <p:sldLayoutId id="2147484427" r:id="rId21"/>
    <p:sldLayoutId id="2147484428" r:id="rId22"/>
    <p:sldLayoutId id="2147484429" r:id="rId23"/>
    <p:sldLayoutId id="2147484430" r:id="rId24"/>
    <p:sldLayoutId id="2147484431" r:id="rId25"/>
    <p:sldLayoutId id="2147484432" r:id="rId26"/>
    <p:sldLayoutId id="2147484433" r:id="rId27"/>
    <p:sldLayoutId id="2147483808" r:id="rId28"/>
    <p:sldLayoutId id="2147484437" r:id="rId29"/>
    <p:sldLayoutId id="2147484434" r:id="rId30"/>
    <p:sldLayoutId id="2147484440" r:id="rId31"/>
    <p:sldLayoutId id="2147484435" r:id="rId32"/>
    <p:sldLayoutId id="2147484438" r:id="rId33"/>
    <p:sldLayoutId id="2147484436" r:id="rId34"/>
    <p:sldLayoutId id="2147484439" r:id="rId35"/>
    <p:sldLayoutId id="2147483821" r:id="rId36"/>
    <p:sldLayoutId id="2147483822" r:id="rId37"/>
    <p:sldLayoutId id="2147483823" r:id="rId38"/>
    <p:sldLayoutId id="2147483824" r:id="rId39"/>
    <p:sldLayoutId id="2147483825" r:id="rId40"/>
    <p:sldLayoutId id="2147483826" r:id="rId41"/>
    <p:sldLayoutId id="2147484441" r:id="rId42"/>
    <p:sldLayoutId id="2147484442" r:id="rId43"/>
    <p:sldLayoutId id="2147484443" r:id="rId44"/>
    <p:sldLayoutId id="2147484444" r:id="rId45"/>
    <p:sldLayoutId id="2147484448" r:id="rId46"/>
    <p:sldLayoutId id="2147484447" r:id="rId47"/>
    <p:sldLayoutId id="2147484445" r:id="rId48"/>
    <p:sldLayoutId id="2147484446" r:id="rId49"/>
    <p:sldLayoutId id="2147484450" r:id="rId50"/>
    <p:sldLayoutId id="2147484449" r:id="rId51"/>
    <p:sldLayoutId id="2147484451" r:id="rId52"/>
    <p:sldLayoutId id="2147483827" r:id="rId53"/>
    <p:sldLayoutId id="2147484452" r:id="rId54"/>
    <p:sldLayoutId id="2147484453" r:id="rId55"/>
    <p:sldLayoutId id="2147484454" r:id="rId56"/>
    <p:sldLayoutId id="2147484455" r:id="rId57"/>
    <p:sldLayoutId id="2147483828" r:id="rId58"/>
    <p:sldLayoutId id="2147483829" r:id="rId59"/>
    <p:sldLayoutId id="2147483830" r:id="rId60"/>
    <p:sldLayoutId id="2147484458" r:id="rId61"/>
    <p:sldLayoutId id="2147483831" r:id="rId62"/>
    <p:sldLayoutId id="2147483832" r:id="rId63"/>
    <p:sldLayoutId id="2147483833" r:id="rId64"/>
    <p:sldLayoutId id="2147483834" r:id="rId65"/>
    <p:sldLayoutId id="2147484456" r:id="rId66"/>
    <p:sldLayoutId id="2147483835" r:id="rId67"/>
    <p:sldLayoutId id="2147483836" r:id="rId68"/>
    <p:sldLayoutId id="2147483837" r:id="rId69"/>
    <p:sldLayoutId id="2147483843" r:id="rId70"/>
    <p:sldLayoutId id="2147483838" r:id="rId71"/>
    <p:sldLayoutId id="2147483839" r:id="rId72"/>
    <p:sldLayoutId id="2147483841" r:id="rId73"/>
    <p:sldLayoutId id="2147483840" r:id="rId74"/>
    <p:sldLayoutId id="2147483842"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Lst>
  <p:hf sldNum="0" hdr="0" ftr="0" dt="0"/>
  <p:txStyles>
    <p:titleStyle>
      <a:lvl1pPr algn="l" defTabSz="914400" rtl="0" eaLnBrk="1" latinLnBrk="0" hangingPunct="1">
        <a:lnSpc>
          <a:spcPct val="100000"/>
        </a:lnSpc>
        <a:spcBef>
          <a:spcPct val="0"/>
        </a:spcBef>
        <a:buNone/>
        <a:defRPr sz="3300" kern="1200" spc="-20" baseline="0">
          <a:solidFill>
            <a:schemeClr val="tx2"/>
          </a:solidFill>
          <a:latin typeface="Arial" panose="020B0604020202020204" pitchFamily="34" charset="0"/>
          <a:ea typeface="+mj-ea"/>
          <a:cs typeface="+mj-cs"/>
        </a:defRPr>
      </a:lvl1pPr>
    </p:titleStyle>
    <p:bodyStyle>
      <a:lvl1pPr marL="285750" indent="-285750" algn="l" defTabSz="914400" rtl="0" eaLnBrk="1" latinLnBrk="0" hangingPunct="1">
        <a:lnSpc>
          <a:spcPct val="117000"/>
        </a:lnSpc>
        <a:spcBef>
          <a:spcPts val="0"/>
        </a:spcBef>
        <a:spcAft>
          <a:spcPts val="600"/>
        </a:spcAft>
        <a:buClr>
          <a:schemeClr val="tx1"/>
        </a:buClr>
        <a:buSzPct val="100000"/>
        <a:buFont typeface="Arial" panose="020B0604020202020204" pitchFamily="34" charset="0"/>
        <a:buChar char="•"/>
        <a:defRPr sz="1600" kern="1200">
          <a:solidFill>
            <a:schemeClr val="tx1"/>
          </a:solidFill>
          <a:latin typeface="Arial" panose="020B0604020202020204" pitchFamily="34" charset="0"/>
          <a:ea typeface="+mn-ea"/>
          <a:cs typeface="+mn-cs"/>
        </a:defRPr>
      </a:lvl1pPr>
      <a:lvl2pPr marL="450850" indent="-184150" algn="l" defTabSz="914400" rtl="0" eaLnBrk="1" latinLnBrk="0" hangingPunct="1">
        <a:lnSpc>
          <a:spcPct val="117000"/>
        </a:lnSpc>
        <a:spcBef>
          <a:spcPts val="0"/>
        </a:spcBef>
        <a:spcAft>
          <a:spcPts val="600"/>
        </a:spcAft>
        <a:buClr>
          <a:schemeClr val="tx1"/>
        </a:buClr>
        <a:buSzPct val="100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0"/>
        </a:spcBef>
        <a:spcAft>
          <a:spcPts val="600"/>
        </a:spcAft>
        <a:buClr>
          <a:schemeClr val="tx1"/>
        </a:buClr>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0"/>
        </a:spcBef>
        <a:spcAft>
          <a:spcPts val="600"/>
        </a:spcAft>
        <a:buClr>
          <a:schemeClr val="tx1"/>
        </a:buClr>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0"/>
        </a:spcBef>
        <a:spcAft>
          <a:spcPts val="600"/>
        </a:spcAft>
        <a:buClr>
          <a:schemeClr val="tx1"/>
        </a:buClr>
        <a:buFont typeface="Arial" panose="020B0604020202020204" pitchFamily="34" charset="0"/>
        <a:buChar char="•"/>
        <a:defRPr sz="12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08" userDrawn="1">
          <p15:clr>
            <a:srgbClr val="F26B43"/>
          </p15:clr>
        </p15:guide>
        <p15:guide id="4" orient="horz" pos="624" userDrawn="1">
          <p15:clr>
            <a:srgbClr val="F26B43"/>
          </p15:clr>
        </p15:guide>
        <p15:guide id="5" orient="horz" pos="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219150"/>
      </p:ext>
    </p:extLst>
  </p:cSld>
  <p:clrMap bg1="lt1" tx1="dk1" bg2="lt2" tx2="dk2" accent1="accent1" accent2="accent2" accent3="accent3" accent4="accent4" accent5="accent5" accent6="accent6" hlink="hlink" folHlink="folHlink"/>
  <p:sldLayoutIdLst>
    <p:sldLayoutId id="2147484492" r:id="rId1"/>
    <p:sldLayoutId id="2147484514" r:id="rId2"/>
    <p:sldLayoutId id="2147484516" r:id="rId3"/>
    <p:sldLayoutId id="2147484513" r:id="rId4"/>
    <p:sldLayoutId id="2147484515" r:id="rId5"/>
    <p:sldLayoutId id="2147484506" r:id="rId6"/>
    <p:sldLayoutId id="2147484494"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tiff"/><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png"/><Relationship Id="rId7" Type="http://schemas.openxmlformats.org/officeDocument/2006/relationships/image" Target="../media/image68.emf"/><Relationship Id="rId2" Type="http://schemas.openxmlformats.org/officeDocument/2006/relationships/notesSlide" Target="../notesSlides/notesSlide8.xml"/><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emf"/><Relationship Id="rId18" Type="http://schemas.openxmlformats.org/officeDocument/2006/relationships/image" Target="../media/image38.emf"/><Relationship Id="rId3" Type="http://schemas.openxmlformats.org/officeDocument/2006/relationships/image" Target="../media/image23.png"/><Relationship Id="rId7" Type="http://schemas.openxmlformats.org/officeDocument/2006/relationships/image" Target="../media/image27.emf"/><Relationship Id="rId12" Type="http://schemas.openxmlformats.org/officeDocument/2006/relationships/image" Target="../media/image32.emf"/><Relationship Id="rId17" Type="http://schemas.openxmlformats.org/officeDocument/2006/relationships/image" Target="../media/image37.emf"/><Relationship Id="rId2" Type="http://schemas.openxmlformats.org/officeDocument/2006/relationships/notesSlide" Target="../notesSlides/notesSlide1.xml"/><Relationship Id="rId16" Type="http://schemas.openxmlformats.org/officeDocument/2006/relationships/image" Target="../media/image36.emf"/><Relationship Id="rId1" Type="http://schemas.openxmlformats.org/officeDocument/2006/relationships/slideLayout" Target="../slideLayouts/slideLayout83.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5" Type="http://schemas.openxmlformats.org/officeDocument/2006/relationships/image" Target="../media/image35.emf"/><Relationship Id="rId10" Type="http://schemas.openxmlformats.org/officeDocument/2006/relationships/image" Target="../media/image30.emf"/><Relationship Id="rId19" Type="http://schemas.openxmlformats.org/officeDocument/2006/relationships/image" Target="../media/image39.emf"/><Relationship Id="rId4" Type="http://schemas.openxmlformats.org/officeDocument/2006/relationships/image" Target="../media/image24.emf"/><Relationship Id="rId9" Type="http://schemas.openxmlformats.org/officeDocument/2006/relationships/image" Target="../media/image29.emf"/><Relationship Id="rId14" Type="http://schemas.openxmlformats.org/officeDocument/2006/relationships/image" Target="../media/image34.emf"/></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6.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57.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59.svg"/></Relationships>
</file>

<file path=ppt/slides/_rels/slide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emf"/></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D50E0B-D29D-5547-836A-786728F850C4}"/>
              </a:ext>
            </a:extLst>
          </p:cNvPr>
          <p:cNvSpPr txBox="1"/>
          <p:nvPr/>
        </p:nvSpPr>
        <p:spPr>
          <a:xfrm>
            <a:off x="4961465" y="677334"/>
            <a:ext cx="6533849" cy="1785104"/>
          </a:xfrm>
          <a:prstGeom prst="rect">
            <a:avLst/>
          </a:prstGeom>
          <a:noFill/>
        </p:spPr>
        <p:txBody>
          <a:bodyPr wrap="square" lIns="91440" tIns="45720" rIns="91440" bIns="45720" rtlCol="0" anchor="t">
            <a:spAutoFit/>
          </a:bodyPr>
          <a:lstStyle/>
          <a:p>
            <a:r>
              <a:rPr lang="en-US" sz="5500">
                <a:solidFill>
                  <a:schemeClr val="bg1"/>
                </a:solidFill>
              </a:rPr>
              <a:t>Alfresco Content Services</a:t>
            </a:r>
          </a:p>
        </p:txBody>
      </p:sp>
    </p:spTree>
    <p:extLst>
      <p:ext uri="{BB962C8B-B14F-4D97-AF65-F5344CB8AC3E}">
        <p14:creationId xmlns:p14="http://schemas.microsoft.com/office/powerpoint/2010/main" val="1184332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19229B-C007-E44A-9F0E-7DB6E0E45D1C}"/>
              </a:ext>
            </a:extLst>
          </p:cNvPr>
          <p:cNvSpPr/>
          <p:nvPr/>
        </p:nvSpPr>
        <p:spPr bwMode="auto">
          <a:xfrm>
            <a:off x="0" y="5051412"/>
            <a:ext cx="12192000" cy="1836404"/>
          </a:xfrm>
          <a:prstGeom prst="rect">
            <a:avLst/>
          </a:prstGeom>
          <a:solidFill>
            <a:schemeClr val="bg1">
              <a:lumMod val="65000"/>
              <a:alpha val="26000"/>
            </a:schemeClr>
          </a:solid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1600">
              <a:solidFill>
                <a:schemeClr val="tx1"/>
              </a:solidFill>
              <a:ea typeface="Segoe UI" pitchFamily="34" charset="0"/>
              <a:cs typeface="Segoe UI" pitchFamily="34" charset="0"/>
            </a:endParaRPr>
          </a:p>
        </p:txBody>
      </p:sp>
      <p:sp>
        <p:nvSpPr>
          <p:cNvPr id="8" name="Title 1">
            <a:extLst>
              <a:ext uri="{FF2B5EF4-FFF2-40B4-BE49-F238E27FC236}">
                <a16:creationId xmlns:a16="http://schemas.microsoft.com/office/drawing/2014/main" id="{EF0F8B7F-8D6D-E04C-9A62-BE7DCA6DCF86}"/>
              </a:ext>
            </a:extLst>
          </p:cNvPr>
          <p:cNvSpPr txBox="1">
            <a:spLocks/>
          </p:cNvSpPr>
          <p:nvPr/>
        </p:nvSpPr>
        <p:spPr>
          <a:xfrm>
            <a:off x="381000" y="228601"/>
            <a:ext cx="11430000" cy="685799"/>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3300" kern="1200" spc="-20" baseline="0">
                <a:solidFill>
                  <a:schemeClr val="tx2"/>
                </a:solidFill>
                <a:latin typeface="Arial" panose="020B0604020202020204" pitchFamily="34" charset="0"/>
                <a:ea typeface="+mj-ea"/>
                <a:cs typeface="+mj-cs"/>
              </a:defRPr>
            </a:lvl1pPr>
          </a:lstStyle>
          <a:p>
            <a:r>
              <a:rPr lang="en-US"/>
              <a:t>Alfresco Cloud integrations</a:t>
            </a:r>
          </a:p>
        </p:txBody>
      </p:sp>
      <p:sp>
        <p:nvSpPr>
          <p:cNvPr id="9" name="Title 2">
            <a:extLst>
              <a:ext uri="{FF2B5EF4-FFF2-40B4-BE49-F238E27FC236}">
                <a16:creationId xmlns:a16="http://schemas.microsoft.com/office/drawing/2014/main" id="{287CA9A0-1A75-4842-BCD9-6721312509E1}"/>
              </a:ext>
            </a:extLst>
          </p:cNvPr>
          <p:cNvSpPr txBox="1">
            <a:spLocks/>
          </p:cNvSpPr>
          <p:nvPr/>
        </p:nvSpPr>
        <p:spPr>
          <a:xfrm>
            <a:off x="447288" y="5312685"/>
            <a:ext cx="3555570" cy="1107996"/>
          </a:xfrm>
          <a:prstGeom prst="rect">
            <a:avLst/>
          </a:prstGeom>
        </p:spPr>
        <p:txBody>
          <a:bodyPr vert="horz" lIns="91440" tIns="45720" rIns="91440" bIns="0" rtlCol="0" anchor="ctr">
            <a:norm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a:solidFill>
                  <a:schemeClr val="accent1"/>
                </a:solidFill>
                <a:latin typeface="Arial" panose="020B0604020202020204" pitchFamily="34" charset="0"/>
                <a:cs typeface="Arial" panose="020B0604020202020204" pitchFamily="34" charset="0"/>
              </a:rPr>
              <a:t>Platform Benefits</a:t>
            </a:r>
          </a:p>
        </p:txBody>
      </p:sp>
      <p:sp>
        <p:nvSpPr>
          <p:cNvPr id="10" name="Teardrop 9">
            <a:extLst>
              <a:ext uri="{FF2B5EF4-FFF2-40B4-BE49-F238E27FC236}">
                <a16:creationId xmlns:a16="http://schemas.microsoft.com/office/drawing/2014/main" id="{2AD77014-9BB7-8C44-87CD-09AADAD3BA71}"/>
              </a:ext>
            </a:extLst>
          </p:cNvPr>
          <p:cNvSpPr>
            <a:spLocks noChangeAspect="1"/>
          </p:cNvSpPr>
          <p:nvPr/>
        </p:nvSpPr>
        <p:spPr>
          <a:xfrm rot="4790826">
            <a:off x="6228944" y="3011352"/>
            <a:ext cx="1655415" cy="1655415"/>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Teardrop 10">
            <a:extLst>
              <a:ext uri="{FF2B5EF4-FFF2-40B4-BE49-F238E27FC236}">
                <a16:creationId xmlns:a16="http://schemas.microsoft.com/office/drawing/2014/main" id="{3E55B3DF-C40D-0F4B-A708-D5C12FC5AA34}"/>
              </a:ext>
            </a:extLst>
          </p:cNvPr>
          <p:cNvSpPr>
            <a:spLocks noChangeAspect="1"/>
          </p:cNvSpPr>
          <p:nvPr/>
        </p:nvSpPr>
        <p:spPr>
          <a:xfrm>
            <a:off x="6143789" y="1259412"/>
            <a:ext cx="1655415" cy="165541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Teardrop 11">
            <a:extLst>
              <a:ext uri="{FF2B5EF4-FFF2-40B4-BE49-F238E27FC236}">
                <a16:creationId xmlns:a16="http://schemas.microsoft.com/office/drawing/2014/main" id="{29AF0EC4-2D39-CF4E-B83B-D013FFFE4E69}"/>
              </a:ext>
            </a:extLst>
          </p:cNvPr>
          <p:cNvSpPr>
            <a:spLocks noChangeAspect="1"/>
          </p:cNvSpPr>
          <p:nvPr/>
        </p:nvSpPr>
        <p:spPr>
          <a:xfrm rot="15993191">
            <a:off x="4322880" y="1274280"/>
            <a:ext cx="1655415" cy="1655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ardrop 12">
            <a:extLst>
              <a:ext uri="{FF2B5EF4-FFF2-40B4-BE49-F238E27FC236}">
                <a16:creationId xmlns:a16="http://schemas.microsoft.com/office/drawing/2014/main" id="{84EF41A2-CDEC-4B43-B18E-533FE8426688}"/>
              </a:ext>
            </a:extLst>
          </p:cNvPr>
          <p:cNvSpPr>
            <a:spLocks noChangeAspect="1"/>
          </p:cNvSpPr>
          <p:nvPr/>
        </p:nvSpPr>
        <p:spPr>
          <a:xfrm rot="10800000">
            <a:off x="4389328" y="2987850"/>
            <a:ext cx="1655415" cy="165541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TextBox 13">
            <a:extLst>
              <a:ext uri="{FF2B5EF4-FFF2-40B4-BE49-F238E27FC236}">
                <a16:creationId xmlns:a16="http://schemas.microsoft.com/office/drawing/2014/main" id="{5639E872-AF40-E446-9A1D-7D517B5C456B}"/>
              </a:ext>
            </a:extLst>
          </p:cNvPr>
          <p:cNvSpPr txBox="1"/>
          <p:nvPr/>
        </p:nvSpPr>
        <p:spPr>
          <a:xfrm>
            <a:off x="1090630" y="1733237"/>
            <a:ext cx="2794094" cy="985526"/>
          </a:xfrm>
          <a:prstGeom prst="rect">
            <a:avLst/>
          </a:prstGeom>
          <a:noFill/>
        </p:spPr>
        <p:txBody>
          <a:bodyPr wrap="square" rtlCol="0">
            <a:spAutoFit/>
          </a:bodyPr>
          <a:lstStyle/>
          <a:p>
            <a:pPr algn="r">
              <a:lnSpc>
                <a:spcPct val="114000"/>
              </a:lnSpc>
            </a:pPr>
            <a:r>
              <a:rPr lang="en-US" sz="1300">
                <a:latin typeface="Arial" panose="020B0604020202020204" pitchFamily="34" charset="0"/>
              </a:rPr>
              <a:t>Leverage AWS S3, AWS S3 Glacier or Azure Cloud Storage </a:t>
            </a:r>
            <a:r>
              <a:rPr lang="de-DE" sz="1300">
                <a:latin typeface="Arial" panose="020B0604020202020204" pitchFamily="34" charset="0"/>
              </a:rPr>
              <a:t>to store business information in the leading cloud storage solutions</a:t>
            </a:r>
            <a:endParaRPr lang="en-US" sz="1300">
              <a:latin typeface="Arial" panose="020B0604020202020204" pitchFamily="34" charset="0"/>
            </a:endParaRPr>
          </a:p>
        </p:txBody>
      </p:sp>
      <p:sp>
        <p:nvSpPr>
          <p:cNvPr id="15" name="TextBox 14">
            <a:extLst>
              <a:ext uri="{FF2B5EF4-FFF2-40B4-BE49-F238E27FC236}">
                <a16:creationId xmlns:a16="http://schemas.microsoft.com/office/drawing/2014/main" id="{1275DBC0-C0F7-7844-B4ED-9B63CA2355D9}"/>
              </a:ext>
            </a:extLst>
          </p:cNvPr>
          <p:cNvSpPr txBox="1"/>
          <p:nvPr/>
        </p:nvSpPr>
        <p:spPr>
          <a:xfrm>
            <a:off x="2743300" y="3282287"/>
            <a:ext cx="1138453" cy="400110"/>
          </a:xfrm>
          <a:prstGeom prst="rect">
            <a:avLst/>
          </a:prstGeom>
          <a:noFill/>
        </p:spPr>
        <p:txBody>
          <a:bodyPr wrap="none" rtlCol="0">
            <a:spAutoFit/>
          </a:bodyPr>
          <a:lstStyle/>
          <a:p>
            <a:pPr algn="r"/>
            <a:r>
              <a:rPr lang="en-US" sz="2000" b="1">
                <a:solidFill>
                  <a:schemeClr val="accent3"/>
                </a:solidFill>
                <a:latin typeface="Arial" panose="020B0604020202020204" pitchFamily="34" charset="0"/>
                <a:ea typeface="Arial" panose="020B0706030804020204" pitchFamily="34" charset="0"/>
                <a:cs typeface="Arial" panose="020B0604020202020204" pitchFamily="34" charset="0"/>
              </a:rPr>
              <a:t>AI &amp; ML</a:t>
            </a:r>
          </a:p>
        </p:txBody>
      </p:sp>
      <p:sp>
        <p:nvSpPr>
          <p:cNvPr id="16" name="TextBox 15">
            <a:extLst>
              <a:ext uri="{FF2B5EF4-FFF2-40B4-BE49-F238E27FC236}">
                <a16:creationId xmlns:a16="http://schemas.microsoft.com/office/drawing/2014/main" id="{B633D090-8A5A-4B4D-BCBD-7E3786B4C594}"/>
              </a:ext>
            </a:extLst>
          </p:cNvPr>
          <p:cNvSpPr txBox="1"/>
          <p:nvPr/>
        </p:nvSpPr>
        <p:spPr>
          <a:xfrm>
            <a:off x="1049158" y="3643924"/>
            <a:ext cx="2832595" cy="757451"/>
          </a:xfrm>
          <a:prstGeom prst="rect">
            <a:avLst/>
          </a:prstGeom>
          <a:noFill/>
        </p:spPr>
        <p:txBody>
          <a:bodyPr wrap="square" rtlCol="0">
            <a:spAutoFit/>
          </a:bodyPr>
          <a:lstStyle/>
          <a:p>
            <a:pPr algn="r">
              <a:lnSpc>
                <a:spcPct val="114000"/>
              </a:lnSpc>
            </a:pPr>
            <a:r>
              <a:rPr lang="en-GB" sz="1300"/>
              <a:t>Automatically enrich content and gain valuable insights by leveraging AI and ML services from AWS</a:t>
            </a:r>
            <a:endParaRPr lang="en-US" sz="1300">
              <a:latin typeface="Arial" panose="020B0604020202020204" pitchFamily="34" charset="0"/>
            </a:endParaRPr>
          </a:p>
        </p:txBody>
      </p:sp>
      <p:sp>
        <p:nvSpPr>
          <p:cNvPr id="17" name="TextBox 16">
            <a:extLst>
              <a:ext uri="{FF2B5EF4-FFF2-40B4-BE49-F238E27FC236}">
                <a16:creationId xmlns:a16="http://schemas.microsoft.com/office/drawing/2014/main" id="{42F49451-A72D-BB48-B2AD-E1DFDCF34DE8}"/>
              </a:ext>
            </a:extLst>
          </p:cNvPr>
          <p:cNvSpPr txBox="1"/>
          <p:nvPr/>
        </p:nvSpPr>
        <p:spPr>
          <a:xfrm>
            <a:off x="8348748" y="3282288"/>
            <a:ext cx="2505814" cy="400110"/>
          </a:xfrm>
          <a:prstGeom prst="rect">
            <a:avLst/>
          </a:prstGeom>
          <a:noFill/>
        </p:spPr>
        <p:txBody>
          <a:bodyPr wrap="none" rtlCol="0">
            <a:spAutoFit/>
          </a:bodyPr>
          <a:lstStyle/>
          <a:p>
            <a:r>
              <a:rPr lang="en-US" sz="2000" b="1">
                <a:solidFill>
                  <a:schemeClr val="accent4"/>
                </a:solidFill>
                <a:latin typeface="Arial" panose="020B0604020202020204" pitchFamily="34" charset="0"/>
                <a:ea typeface="Arial" panose="020B0706030804020204" pitchFamily="34" charset="0"/>
                <a:cs typeface="Arial" panose="020B0604020202020204" pitchFamily="34" charset="0"/>
              </a:rPr>
              <a:t>Productivity Suites</a:t>
            </a:r>
          </a:p>
        </p:txBody>
      </p:sp>
      <p:sp>
        <p:nvSpPr>
          <p:cNvPr id="18" name="TextBox 17">
            <a:extLst>
              <a:ext uri="{FF2B5EF4-FFF2-40B4-BE49-F238E27FC236}">
                <a16:creationId xmlns:a16="http://schemas.microsoft.com/office/drawing/2014/main" id="{91A6A2F0-5969-0C4C-84B5-D3CFDED6E03E}"/>
              </a:ext>
            </a:extLst>
          </p:cNvPr>
          <p:cNvSpPr txBox="1"/>
          <p:nvPr/>
        </p:nvSpPr>
        <p:spPr>
          <a:xfrm>
            <a:off x="8348748" y="3643925"/>
            <a:ext cx="3005052" cy="757451"/>
          </a:xfrm>
          <a:prstGeom prst="rect">
            <a:avLst/>
          </a:prstGeom>
          <a:noFill/>
        </p:spPr>
        <p:txBody>
          <a:bodyPr wrap="square" rtlCol="0">
            <a:spAutoFit/>
          </a:bodyPr>
          <a:lstStyle/>
          <a:p>
            <a:pPr>
              <a:lnSpc>
                <a:spcPct val="114000"/>
              </a:lnSpc>
            </a:pPr>
            <a:r>
              <a:rPr lang="en-US" sz="1300">
                <a:latin typeface="Arial" panose="020B0604020202020204" pitchFamily="34" charset="0"/>
              </a:rPr>
              <a:t>Knowledge workers rely on productivity suites like Slack, Teams or Zoom </a:t>
            </a:r>
          </a:p>
        </p:txBody>
      </p:sp>
      <p:sp>
        <p:nvSpPr>
          <p:cNvPr id="19" name="TextBox 18">
            <a:extLst>
              <a:ext uri="{FF2B5EF4-FFF2-40B4-BE49-F238E27FC236}">
                <a16:creationId xmlns:a16="http://schemas.microsoft.com/office/drawing/2014/main" id="{B906E71E-A2A0-D144-A953-27271FCF2E7E}"/>
              </a:ext>
            </a:extLst>
          </p:cNvPr>
          <p:cNvSpPr txBox="1"/>
          <p:nvPr/>
        </p:nvSpPr>
        <p:spPr>
          <a:xfrm>
            <a:off x="8348748" y="1371601"/>
            <a:ext cx="2547492" cy="400110"/>
          </a:xfrm>
          <a:prstGeom prst="rect">
            <a:avLst/>
          </a:prstGeom>
          <a:noFill/>
        </p:spPr>
        <p:txBody>
          <a:bodyPr wrap="none" rtlCol="0">
            <a:spAutoFit/>
          </a:bodyPr>
          <a:lstStyle/>
          <a:p>
            <a:r>
              <a:rPr lang="en-US" sz="2000" b="1">
                <a:solidFill>
                  <a:schemeClr val="accent2"/>
                </a:solidFill>
                <a:latin typeface="Arial" panose="020B0604020202020204" pitchFamily="34" charset="0"/>
                <a:ea typeface="Arial" panose="020B0706030804020204" pitchFamily="34" charset="0"/>
                <a:cs typeface="Arial" panose="020B0604020202020204" pitchFamily="34" charset="0"/>
              </a:rPr>
              <a:t>Cloud Office Suites</a:t>
            </a:r>
          </a:p>
        </p:txBody>
      </p:sp>
      <p:sp>
        <p:nvSpPr>
          <p:cNvPr id="20" name="TextBox 19">
            <a:extLst>
              <a:ext uri="{FF2B5EF4-FFF2-40B4-BE49-F238E27FC236}">
                <a16:creationId xmlns:a16="http://schemas.microsoft.com/office/drawing/2014/main" id="{1875E4CD-1593-7643-B02C-96257DAD3DF4}"/>
              </a:ext>
            </a:extLst>
          </p:cNvPr>
          <p:cNvSpPr txBox="1"/>
          <p:nvPr/>
        </p:nvSpPr>
        <p:spPr>
          <a:xfrm>
            <a:off x="8348748" y="1733238"/>
            <a:ext cx="3005052" cy="757451"/>
          </a:xfrm>
          <a:prstGeom prst="rect">
            <a:avLst/>
          </a:prstGeom>
          <a:noFill/>
        </p:spPr>
        <p:txBody>
          <a:bodyPr wrap="square" rtlCol="0">
            <a:spAutoFit/>
          </a:bodyPr>
          <a:lstStyle/>
          <a:p>
            <a:pPr>
              <a:lnSpc>
                <a:spcPct val="114000"/>
              </a:lnSpc>
            </a:pPr>
            <a:r>
              <a:rPr lang="en-US" sz="1300">
                <a:latin typeface="Arial" panose="020B0604020202020204" pitchFamily="34" charset="0"/>
              </a:rPr>
              <a:t>Native integrations into Microsoft 365 and Google Docs for real-time collaboration and co-authoring</a:t>
            </a:r>
          </a:p>
        </p:txBody>
      </p:sp>
      <p:sp>
        <p:nvSpPr>
          <p:cNvPr id="21" name="TextBox 20">
            <a:extLst>
              <a:ext uri="{FF2B5EF4-FFF2-40B4-BE49-F238E27FC236}">
                <a16:creationId xmlns:a16="http://schemas.microsoft.com/office/drawing/2014/main" id="{8B236E7E-2F6D-F449-B08B-41ABF899D714}"/>
              </a:ext>
            </a:extLst>
          </p:cNvPr>
          <p:cNvSpPr txBox="1"/>
          <p:nvPr/>
        </p:nvSpPr>
        <p:spPr>
          <a:xfrm>
            <a:off x="1946372" y="1371600"/>
            <a:ext cx="1938352" cy="400110"/>
          </a:xfrm>
          <a:prstGeom prst="rect">
            <a:avLst/>
          </a:prstGeom>
          <a:noFill/>
        </p:spPr>
        <p:txBody>
          <a:bodyPr wrap="none" rtlCol="0">
            <a:spAutoFit/>
          </a:bodyPr>
          <a:lstStyle/>
          <a:p>
            <a:pPr algn="r"/>
            <a:r>
              <a:rPr lang="en-US" sz="2000" b="1">
                <a:solidFill>
                  <a:schemeClr val="accent1"/>
                </a:solidFill>
                <a:latin typeface="Arial" panose="020B0604020202020204" pitchFamily="34" charset="0"/>
                <a:ea typeface="Arial" panose="020B0706030804020204" pitchFamily="34" charset="0"/>
                <a:cs typeface="Arial" panose="020B0604020202020204" pitchFamily="34" charset="0"/>
              </a:rPr>
              <a:t>Cloud Storage</a:t>
            </a:r>
          </a:p>
        </p:txBody>
      </p:sp>
      <p:sp>
        <p:nvSpPr>
          <p:cNvPr id="22" name="Freeform 33">
            <a:extLst>
              <a:ext uri="{FF2B5EF4-FFF2-40B4-BE49-F238E27FC236}">
                <a16:creationId xmlns:a16="http://schemas.microsoft.com/office/drawing/2014/main" id="{4DE573D2-A802-B84A-B5C7-8074BCB70CC8}"/>
              </a:ext>
            </a:extLst>
          </p:cNvPr>
          <p:cNvSpPr>
            <a:spLocks noChangeAspect="1" noEditPoints="1"/>
          </p:cNvSpPr>
          <p:nvPr/>
        </p:nvSpPr>
        <p:spPr bwMode="auto">
          <a:xfrm>
            <a:off x="6667500" y="3367845"/>
            <a:ext cx="703544" cy="999932"/>
          </a:xfrm>
          <a:custGeom>
            <a:avLst/>
            <a:gdLst>
              <a:gd name="T0" fmla="*/ 129 w 296"/>
              <a:gd name="T1" fmla="*/ 286 h 421"/>
              <a:gd name="T2" fmla="*/ 169 w 296"/>
              <a:gd name="T3" fmla="*/ 286 h 421"/>
              <a:gd name="T4" fmla="*/ 252 w 296"/>
              <a:gd name="T5" fmla="*/ 204 h 421"/>
              <a:gd name="T6" fmla="*/ 252 w 296"/>
              <a:gd name="T7" fmla="*/ 83 h 421"/>
              <a:gd name="T8" fmla="*/ 169 w 296"/>
              <a:gd name="T9" fmla="*/ 0 h 421"/>
              <a:gd name="T10" fmla="*/ 129 w 296"/>
              <a:gd name="T11" fmla="*/ 0 h 421"/>
              <a:gd name="T12" fmla="*/ 47 w 296"/>
              <a:gd name="T13" fmla="*/ 83 h 421"/>
              <a:gd name="T14" fmla="*/ 47 w 296"/>
              <a:gd name="T15" fmla="*/ 204 h 421"/>
              <a:gd name="T16" fmla="*/ 129 w 296"/>
              <a:gd name="T17" fmla="*/ 286 h 421"/>
              <a:gd name="T18" fmla="*/ 59 w 296"/>
              <a:gd name="T19" fmla="*/ 156 h 421"/>
              <a:gd name="T20" fmla="*/ 76 w 296"/>
              <a:gd name="T21" fmla="*/ 157 h 421"/>
              <a:gd name="T22" fmla="*/ 175 w 296"/>
              <a:gd name="T23" fmla="*/ 88 h 421"/>
              <a:gd name="T24" fmla="*/ 170 w 296"/>
              <a:gd name="T25" fmla="*/ 81 h 421"/>
              <a:gd name="T26" fmla="*/ 164 w 296"/>
              <a:gd name="T27" fmla="*/ 86 h 421"/>
              <a:gd name="T28" fmla="*/ 59 w 296"/>
              <a:gd name="T29" fmla="*/ 144 h 421"/>
              <a:gd name="T30" fmla="*/ 59 w 296"/>
              <a:gd name="T31" fmla="*/ 83 h 421"/>
              <a:gd name="T32" fmla="*/ 129 w 296"/>
              <a:gd name="T33" fmla="*/ 12 h 421"/>
              <a:gd name="T34" fmla="*/ 169 w 296"/>
              <a:gd name="T35" fmla="*/ 12 h 421"/>
              <a:gd name="T36" fmla="*/ 240 w 296"/>
              <a:gd name="T37" fmla="*/ 83 h 421"/>
              <a:gd name="T38" fmla="*/ 240 w 296"/>
              <a:gd name="T39" fmla="*/ 204 h 421"/>
              <a:gd name="T40" fmla="*/ 169 w 296"/>
              <a:gd name="T41" fmla="*/ 274 h 421"/>
              <a:gd name="T42" fmla="*/ 129 w 296"/>
              <a:gd name="T43" fmla="*/ 274 h 421"/>
              <a:gd name="T44" fmla="*/ 59 w 296"/>
              <a:gd name="T45" fmla="*/ 204 h 421"/>
              <a:gd name="T46" fmla="*/ 59 w 296"/>
              <a:gd name="T47" fmla="*/ 156 h 421"/>
              <a:gd name="T48" fmla="*/ 213 w 296"/>
              <a:gd name="T49" fmla="*/ 298 h 421"/>
              <a:gd name="T50" fmla="*/ 206 w 296"/>
              <a:gd name="T51" fmla="*/ 298 h 421"/>
              <a:gd name="T52" fmla="*/ 201 w 296"/>
              <a:gd name="T53" fmla="*/ 302 h 421"/>
              <a:gd name="T54" fmla="*/ 148 w 296"/>
              <a:gd name="T55" fmla="*/ 327 h 421"/>
              <a:gd name="T56" fmla="*/ 94 w 296"/>
              <a:gd name="T57" fmla="*/ 302 h 421"/>
              <a:gd name="T58" fmla="*/ 89 w 296"/>
              <a:gd name="T59" fmla="*/ 298 h 421"/>
              <a:gd name="T60" fmla="*/ 82 w 296"/>
              <a:gd name="T61" fmla="*/ 298 h 421"/>
              <a:gd name="T62" fmla="*/ 0 w 296"/>
              <a:gd name="T63" fmla="*/ 381 h 421"/>
              <a:gd name="T64" fmla="*/ 0 w 296"/>
              <a:gd name="T65" fmla="*/ 415 h 421"/>
              <a:gd name="T66" fmla="*/ 6 w 296"/>
              <a:gd name="T67" fmla="*/ 421 h 421"/>
              <a:gd name="T68" fmla="*/ 290 w 296"/>
              <a:gd name="T69" fmla="*/ 421 h 421"/>
              <a:gd name="T70" fmla="*/ 296 w 296"/>
              <a:gd name="T71" fmla="*/ 415 h 421"/>
              <a:gd name="T72" fmla="*/ 296 w 296"/>
              <a:gd name="T73" fmla="*/ 381 h 421"/>
              <a:gd name="T74" fmla="*/ 213 w 296"/>
              <a:gd name="T75" fmla="*/ 298 h 421"/>
              <a:gd name="T76" fmla="*/ 284 w 296"/>
              <a:gd name="T77" fmla="*/ 409 h 421"/>
              <a:gd name="T78" fmla="*/ 12 w 296"/>
              <a:gd name="T79" fmla="*/ 409 h 421"/>
              <a:gd name="T80" fmla="*/ 12 w 296"/>
              <a:gd name="T81" fmla="*/ 381 h 421"/>
              <a:gd name="T82" fmla="*/ 82 w 296"/>
              <a:gd name="T83" fmla="*/ 310 h 421"/>
              <a:gd name="T84" fmla="*/ 85 w 296"/>
              <a:gd name="T85" fmla="*/ 310 h 421"/>
              <a:gd name="T86" fmla="*/ 148 w 296"/>
              <a:gd name="T87" fmla="*/ 339 h 421"/>
              <a:gd name="T88" fmla="*/ 210 w 296"/>
              <a:gd name="T89" fmla="*/ 310 h 421"/>
              <a:gd name="T90" fmla="*/ 213 w 296"/>
              <a:gd name="T91" fmla="*/ 310 h 421"/>
              <a:gd name="T92" fmla="*/ 284 w 296"/>
              <a:gd name="T93" fmla="*/ 381 h 421"/>
              <a:gd name="T94" fmla="*/ 284 w 296"/>
              <a:gd name="T95" fmla="*/ 409 h 421"/>
              <a:gd name="T96" fmla="*/ 149 w 296"/>
              <a:gd name="T97" fmla="*/ 240 h 421"/>
              <a:gd name="T98" fmla="*/ 192 w 296"/>
              <a:gd name="T99" fmla="*/ 216 h 421"/>
              <a:gd name="T100" fmla="*/ 189 w 296"/>
              <a:gd name="T101" fmla="*/ 208 h 421"/>
              <a:gd name="T102" fmla="*/ 181 w 296"/>
              <a:gd name="T103" fmla="*/ 211 h 421"/>
              <a:gd name="T104" fmla="*/ 149 w 296"/>
              <a:gd name="T105" fmla="*/ 228 h 421"/>
              <a:gd name="T106" fmla="*/ 116 w 296"/>
              <a:gd name="T107" fmla="*/ 211 h 421"/>
              <a:gd name="T108" fmla="*/ 108 w 296"/>
              <a:gd name="T109" fmla="*/ 208 h 421"/>
              <a:gd name="T110" fmla="*/ 106 w 296"/>
              <a:gd name="T111" fmla="*/ 216 h 421"/>
              <a:gd name="T112" fmla="*/ 149 w 296"/>
              <a:gd name="T113" fmla="*/ 24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421">
                <a:moveTo>
                  <a:pt x="129" y="286"/>
                </a:moveTo>
                <a:cubicBezTo>
                  <a:pt x="169" y="286"/>
                  <a:pt x="169" y="286"/>
                  <a:pt x="169" y="286"/>
                </a:cubicBezTo>
                <a:cubicBezTo>
                  <a:pt x="215" y="286"/>
                  <a:pt x="252" y="249"/>
                  <a:pt x="252" y="204"/>
                </a:cubicBezTo>
                <a:cubicBezTo>
                  <a:pt x="252" y="83"/>
                  <a:pt x="252" y="83"/>
                  <a:pt x="252" y="83"/>
                </a:cubicBezTo>
                <a:cubicBezTo>
                  <a:pt x="252" y="37"/>
                  <a:pt x="215" y="0"/>
                  <a:pt x="169" y="0"/>
                </a:cubicBezTo>
                <a:cubicBezTo>
                  <a:pt x="129" y="0"/>
                  <a:pt x="129" y="0"/>
                  <a:pt x="129" y="0"/>
                </a:cubicBezTo>
                <a:cubicBezTo>
                  <a:pt x="83" y="0"/>
                  <a:pt x="47" y="37"/>
                  <a:pt x="47" y="83"/>
                </a:cubicBezTo>
                <a:cubicBezTo>
                  <a:pt x="47" y="204"/>
                  <a:pt x="47" y="204"/>
                  <a:pt x="47" y="204"/>
                </a:cubicBezTo>
                <a:cubicBezTo>
                  <a:pt x="47" y="249"/>
                  <a:pt x="83" y="286"/>
                  <a:pt x="129" y="286"/>
                </a:cubicBezTo>
                <a:close/>
                <a:moveTo>
                  <a:pt x="59" y="156"/>
                </a:moveTo>
                <a:cubicBezTo>
                  <a:pt x="65" y="157"/>
                  <a:pt x="71" y="157"/>
                  <a:pt x="76" y="157"/>
                </a:cubicBezTo>
                <a:cubicBezTo>
                  <a:pt x="166" y="157"/>
                  <a:pt x="175" y="89"/>
                  <a:pt x="175" y="88"/>
                </a:cubicBezTo>
                <a:cubicBezTo>
                  <a:pt x="176" y="85"/>
                  <a:pt x="174" y="82"/>
                  <a:pt x="170" y="81"/>
                </a:cubicBezTo>
                <a:cubicBezTo>
                  <a:pt x="167" y="81"/>
                  <a:pt x="164" y="83"/>
                  <a:pt x="164" y="86"/>
                </a:cubicBezTo>
                <a:cubicBezTo>
                  <a:pt x="163" y="89"/>
                  <a:pt x="154" y="153"/>
                  <a:pt x="59" y="144"/>
                </a:cubicBezTo>
                <a:cubicBezTo>
                  <a:pt x="59" y="83"/>
                  <a:pt x="59" y="83"/>
                  <a:pt x="59" y="83"/>
                </a:cubicBezTo>
                <a:cubicBezTo>
                  <a:pt x="59" y="44"/>
                  <a:pt x="90" y="12"/>
                  <a:pt x="129" y="12"/>
                </a:cubicBezTo>
                <a:cubicBezTo>
                  <a:pt x="169" y="12"/>
                  <a:pt x="169" y="12"/>
                  <a:pt x="169" y="12"/>
                </a:cubicBezTo>
                <a:cubicBezTo>
                  <a:pt x="208" y="12"/>
                  <a:pt x="240" y="44"/>
                  <a:pt x="240" y="83"/>
                </a:cubicBezTo>
                <a:cubicBezTo>
                  <a:pt x="240" y="204"/>
                  <a:pt x="240" y="204"/>
                  <a:pt x="240" y="204"/>
                </a:cubicBezTo>
                <a:cubicBezTo>
                  <a:pt x="240" y="243"/>
                  <a:pt x="208" y="274"/>
                  <a:pt x="169" y="274"/>
                </a:cubicBezTo>
                <a:cubicBezTo>
                  <a:pt x="129" y="274"/>
                  <a:pt x="129" y="274"/>
                  <a:pt x="129" y="274"/>
                </a:cubicBezTo>
                <a:cubicBezTo>
                  <a:pt x="90" y="274"/>
                  <a:pt x="59" y="243"/>
                  <a:pt x="59" y="204"/>
                </a:cubicBezTo>
                <a:lnTo>
                  <a:pt x="59" y="156"/>
                </a:lnTo>
                <a:close/>
                <a:moveTo>
                  <a:pt x="213" y="298"/>
                </a:moveTo>
                <a:cubicBezTo>
                  <a:pt x="206" y="298"/>
                  <a:pt x="206" y="298"/>
                  <a:pt x="206" y="298"/>
                </a:cubicBezTo>
                <a:cubicBezTo>
                  <a:pt x="204" y="298"/>
                  <a:pt x="202" y="299"/>
                  <a:pt x="201" y="302"/>
                </a:cubicBezTo>
                <a:cubicBezTo>
                  <a:pt x="193" y="317"/>
                  <a:pt x="172" y="327"/>
                  <a:pt x="148" y="327"/>
                </a:cubicBezTo>
                <a:cubicBezTo>
                  <a:pt x="123" y="327"/>
                  <a:pt x="102" y="317"/>
                  <a:pt x="94" y="302"/>
                </a:cubicBezTo>
                <a:cubicBezTo>
                  <a:pt x="93" y="299"/>
                  <a:pt x="91" y="298"/>
                  <a:pt x="89" y="298"/>
                </a:cubicBezTo>
                <a:cubicBezTo>
                  <a:pt x="82" y="298"/>
                  <a:pt x="82" y="298"/>
                  <a:pt x="82" y="298"/>
                </a:cubicBezTo>
                <a:cubicBezTo>
                  <a:pt x="37" y="298"/>
                  <a:pt x="0" y="335"/>
                  <a:pt x="0" y="381"/>
                </a:cubicBezTo>
                <a:cubicBezTo>
                  <a:pt x="0" y="415"/>
                  <a:pt x="0" y="415"/>
                  <a:pt x="0" y="415"/>
                </a:cubicBezTo>
                <a:cubicBezTo>
                  <a:pt x="0" y="418"/>
                  <a:pt x="2" y="421"/>
                  <a:pt x="6" y="421"/>
                </a:cubicBezTo>
                <a:cubicBezTo>
                  <a:pt x="290" y="421"/>
                  <a:pt x="290" y="421"/>
                  <a:pt x="290" y="421"/>
                </a:cubicBezTo>
                <a:cubicBezTo>
                  <a:pt x="293" y="421"/>
                  <a:pt x="296" y="418"/>
                  <a:pt x="296" y="415"/>
                </a:cubicBezTo>
                <a:cubicBezTo>
                  <a:pt x="296" y="381"/>
                  <a:pt x="296" y="381"/>
                  <a:pt x="296" y="381"/>
                </a:cubicBezTo>
                <a:cubicBezTo>
                  <a:pt x="296" y="335"/>
                  <a:pt x="259" y="298"/>
                  <a:pt x="213" y="298"/>
                </a:cubicBezTo>
                <a:close/>
                <a:moveTo>
                  <a:pt x="284" y="409"/>
                </a:moveTo>
                <a:cubicBezTo>
                  <a:pt x="12" y="409"/>
                  <a:pt x="12" y="409"/>
                  <a:pt x="12" y="409"/>
                </a:cubicBezTo>
                <a:cubicBezTo>
                  <a:pt x="12" y="381"/>
                  <a:pt x="12" y="381"/>
                  <a:pt x="12" y="381"/>
                </a:cubicBezTo>
                <a:cubicBezTo>
                  <a:pt x="12" y="342"/>
                  <a:pt x="43" y="310"/>
                  <a:pt x="82" y="310"/>
                </a:cubicBezTo>
                <a:cubicBezTo>
                  <a:pt x="85" y="310"/>
                  <a:pt x="85" y="310"/>
                  <a:pt x="85" y="310"/>
                </a:cubicBezTo>
                <a:cubicBezTo>
                  <a:pt x="96" y="328"/>
                  <a:pt x="121" y="339"/>
                  <a:pt x="148" y="339"/>
                </a:cubicBezTo>
                <a:cubicBezTo>
                  <a:pt x="175" y="339"/>
                  <a:pt x="199" y="328"/>
                  <a:pt x="210" y="310"/>
                </a:cubicBezTo>
                <a:cubicBezTo>
                  <a:pt x="213" y="310"/>
                  <a:pt x="213" y="310"/>
                  <a:pt x="213" y="310"/>
                </a:cubicBezTo>
                <a:cubicBezTo>
                  <a:pt x="252" y="310"/>
                  <a:pt x="284" y="342"/>
                  <a:pt x="284" y="381"/>
                </a:cubicBezTo>
                <a:lnTo>
                  <a:pt x="284" y="409"/>
                </a:lnTo>
                <a:close/>
                <a:moveTo>
                  <a:pt x="149" y="240"/>
                </a:moveTo>
                <a:cubicBezTo>
                  <a:pt x="180" y="240"/>
                  <a:pt x="191" y="217"/>
                  <a:pt x="192" y="216"/>
                </a:cubicBezTo>
                <a:cubicBezTo>
                  <a:pt x="193" y="213"/>
                  <a:pt x="192" y="210"/>
                  <a:pt x="189" y="208"/>
                </a:cubicBezTo>
                <a:cubicBezTo>
                  <a:pt x="186" y="207"/>
                  <a:pt x="182" y="208"/>
                  <a:pt x="181" y="211"/>
                </a:cubicBezTo>
                <a:cubicBezTo>
                  <a:pt x="180" y="212"/>
                  <a:pt x="172" y="228"/>
                  <a:pt x="149" y="228"/>
                </a:cubicBezTo>
                <a:cubicBezTo>
                  <a:pt x="126" y="228"/>
                  <a:pt x="117" y="212"/>
                  <a:pt x="116" y="211"/>
                </a:cubicBezTo>
                <a:cubicBezTo>
                  <a:pt x="115" y="208"/>
                  <a:pt x="111" y="207"/>
                  <a:pt x="108" y="208"/>
                </a:cubicBezTo>
                <a:cubicBezTo>
                  <a:pt x="105" y="210"/>
                  <a:pt x="104" y="213"/>
                  <a:pt x="106" y="216"/>
                </a:cubicBezTo>
                <a:cubicBezTo>
                  <a:pt x="106" y="217"/>
                  <a:pt x="118" y="240"/>
                  <a:pt x="149" y="2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3" name="Picture 22">
            <a:extLst>
              <a:ext uri="{FF2B5EF4-FFF2-40B4-BE49-F238E27FC236}">
                <a16:creationId xmlns:a16="http://schemas.microsoft.com/office/drawing/2014/main" id="{C9CA2D21-6BC5-734C-A511-7ED8C67FB749}"/>
              </a:ext>
            </a:extLst>
          </p:cNvPr>
          <p:cNvPicPr>
            <a:picLocks noChangeAspect="1"/>
          </p:cNvPicPr>
          <p:nvPr/>
        </p:nvPicPr>
        <p:blipFill>
          <a:blip r:embed="rId2"/>
          <a:stretch>
            <a:fillRect/>
          </a:stretch>
        </p:blipFill>
        <p:spPr>
          <a:xfrm>
            <a:off x="4841672" y="2057399"/>
            <a:ext cx="1005139" cy="545095"/>
          </a:xfrm>
          <a:prstGeom prst="rect">
            <a:avLst/>
          </a:prstGeom>
        </p:spPr>
      </p:pic>
      <p:pic>
        <p:nvPicPr>
          <p:cNvPr id="24" name="Picture 23">
            <a:extLst>
              <a:ext uri="{FF2B5EF4-FFF2-40B4-BE49-F238E27FC236}">
                <a16:creationId xmlns:a16="http://schemas.microsoft.com/office/drawing/2014/main" id="{6C932B88-30E1-4A4B-B853-359A3C9F6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468" y="1496746"/>
            <a:ext cx="794432" cy="477715"/>
          </a:xfrm>
          <a:prstGeom prst="rect">
            <a:avLst/>
          </a:prstGeom>
        </p:spPr>
      </p:pic>
      <p:sp>
        <p:nvSpPr>
          <p:cNvPr id="25" name="Freeform 13">
            <a:extLst>
              <a:ext uri="{FF2B5EF4-FFF2-40B4-BE49-F238E27FC236}">
                <a16:creationId xmlns:a16="http://schemas.microsoft.com/office/drawing/2014/main" id="{BAEC4958-CEEC-CC4B-A43E-A628E45DCE1F}"/>
              </a:ext>
            </a:extLst>
          </p:cNvPr>
          <p:cNvSpPr>
            <a:spLocks noChangeAspect="1" noEditPoints="1"/>
          </p:cNvSpPr>
          <p:nvPr/>
        </p:nvSpPr>
        <p:spPr bwMode="auto">
          <a:xfrm>
            <a:off x="4728194" y="3408261"/>
            <a:ext cx="861298" cy="969305"/>
          </a:xfrm>
          <a:custGeom>
            <a:avLst/>
            <a:gdLst>
              <a:gd name="T0" fmla="*/ 112 w 395"/>
              <a:gd name="T1" fmla="*/ 250 h 445"/>
              <a:gd name="T2" fmla="*/ 119 w 395"/>
              <a:gd name="T3" fmla="*/ 259 h 445"/>
              <a:gd name="T4" fmla="*/ 153 w 395"/>
              <a:gd name="T5" fmla="*/ 343 h 445"/>
              <a:gd name="T6" fmla="*/ 172 w 395"/>
              <a:gd name="T7" fmla="*/ 417 h 445"/>
              <a:gd name="T8" fmla="*/ 227 w 395"/>
              <a:gd name="T9" fmla="*/ 414 h 445"/>
              <a:gd name="T10" fmla="*/ 243 w 395"/>
              <a:gd name="T11" fmla="*/ 387 h 445"/>
              <a:gd name="T12" fmla="*/ 242 w 395"/>
              <a:gd name="T13" fmla="*/ 342 h 445"/>
              <a:gd name="T14" fmla="*/ 282 w 395"/>
              <a:gd name="T15" fmla="*/ 252 h 445"/>
              <a:gd name="T16" fmla="*/ 197 w 395"/>
              <a:gd name="T17" fmla="*/ 83 h 445"/>
              <a:gd name="T18" fmla="*/ 184 w 395"/>
              <a:gd name="T19" fmla="*/ 417 h 445"/>
              <a:gd name="T20" fmla="*/ 215 w 395"/>
              <a:gd name="T21" fmla="*/ 417 h 445"/>
              <a:gd name="T22" fmla="*/ 194 w 395"/>
              <a:gd name="T23" fmla="*/ 387 h 445"/>
              <a:gd name="T24" fmla="*/ 217 w 395"/>
              <a:gd name="T25" fmla="*/ 404 h 445"/>
              <a:gd name="T26" fmla="*/ 165 w 395"/>
              <a:gd name="T27" fmla="*/ 371 h 445"/>
              <a:gd name="T28" fmla="*/ 196 w 395"/>
              <a:gd name="T29" fmla="*/ 359 h 445"/>
              <a:gd name="T30" fmla="*/ 230 w 395"/>
              <a:gd name="T31" fmla="*/ 349 h 445"/>
              <a:gd name="T32" fmla="*/ 272 w 395"/>
              <a:gd name="T33" fmla="*/ 244 h 445"/>
              <a:gd name="T34" fmla="*/ 266 w 395"/>
              <a:gd name="T35" fmla="*/ 251 h 445"/>
              <a:gd name="T36" fmla="*/ 164 w 395"/>
              <a:gd name="T37" fmla="*/ 337 h 445"/>
              <a:gd name="T38" fmla="*/ 123 w 395"/>
              <a:gd name="T39" fmla="*/ 245 h 445"/>
              <a:gd name="T40" fmla="*/ 122 w 395"/>
              <a:gd name="T41" fmla="*/ 244 h 445"/>
              <a:gd name="T42" fmla="*/ 291 w 395"/>
              <a:gd name="T43" fmla="*/ 189 h 445"/>
              <a:gd name="T44" fmla="*/ 203 w 395"/>
              <a:gd name="T45" fmla="*/ 60 h 445"/>
              <a:gd name="T46" fmla="*/ 191 w 395"/>
              <a:gd name="T47" fmla="*/ 6 h 445"/>
              <a:gd name="T48" fmla="*/ 66 w 395"/>
              <a:gd name="T49" fmla="*/ 198 h 445"/>
              <a:gd name="T50" fmla="*/ 0 w 395"/>
              <a:gd name="T51" fmla="*/ 198 h 445"/>
              <a:gd name="T52" fmla="*/ 66 w 395"/>
              <a:gd name="T53" fmla="*/ 198 h 445"/>
              <a:gd name="T54" fmla="*/ 329 w 395"/>
              <a:gd name="T55" fmla="*/ 198 h 445"/>
              <a:gd name="T56" fmla="*/ 395 w 395"/>
              <a:gd name="T57" fmla="*/ 198 h 445"/>
              <a:gd name="T58" fmla="*/ 299 w 395"/>
              <a:gd name="T59" fmla="*/ 105 h 445"/>
              <a:gd name="T60" fmla="*/ 328 w 395"/>
              <a:gd name="T61" fmla="*/ 58 h 445"/>
              <a:gd name="T62" fmla="*/ 295 w 395"/>
              <a:gd name="T63" fmla="*/ 106 h 445"/>
              <a:gd name="T64" fmla="*/ 104 w 395"/>
              <a:gd name="T65" fmla="*/ 105 h 445"/>
              <a:gd name="T66" fmla="*/ 58 w 395"/>
              <a:gd name="T67" fmla="*/ 58 h 445"/>
              <a:gd name="T68" fmla="*/ 251 w 395"/>
              <a:gd name="T69" fmla="*/ 77 h 445"/>
              <a:gd name="T70" fmla="*/ 281 w 395"/>
              <a:gd name="T71" fmla="*/ 25 h 445"/>
              <a:gd name="T72" fmla="*/ 248 w 395"/>
              <a:gd name="T73" fmla="*/ 70 h 445"/>
              <a:gd name="T74" fmla="*/ 25 w 395"/>
              <a:gd name="T75" fmla="*/ 114 h 445"/>
              <a:gd name="T76" fmla="*/ 69 w 395"/>
              <a:gd name="T77" fmla="*/ 147 h 445"/>
              <a:gd name="T78" fmla="*/ 74 w 395"/>
              <a:gd name="T79" fmla="*/ 136 h 445"/>
              <a:gd name="T80" fmla="*/ 317 w 395"/>
              <a:gd name="T81" fmla="*/ 251 h 445"/>
              <a:gd name="T82" fmla="*/ 372 w 395"/>
              <a:gd name="T83" fmla="*/ 281 h 445"/>
              <a:gd name="T84" fmla="*/ 65 w 395"/>
              <a:gd name="T85" fmla="*/ 242 h 445"/>
              <a:gd name="T86" fmla="*/ 19 w 395"/>
              <a:gd name="T87" fmla="*/ 272 h 445"/>
              <a:gd name="T88" fmla="*/ 73 w 395"/>
              <a:gd name="T89" fmla="*/ 245 h 445"/>
              <a:gd name="T90" fmla="*/ 326 w 395"/>
              <a:gd name="T91" fmla="*/ 154 h 445"/>
              <a:gd name="T92" fmla="*/ 381 w 395"/>
              <a:gd name="T93" fmla="*/ 127 h 445"/>
              <a:gd name="T94" fmla="*/ 320 w 395"/>
              <a:gd name="T95" fmla="*/ 150 h 445"/>
              <a:gd name="T96" fmla="*/ 150 w 395"/>
              <a:gd name="T97" fmla="*/ 75 h 445"/>
              <a:gd name="T98" fmla="*/ 127 w 395"/>
              <a:gd name="T99" fmla="*/ 13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5" h="445">
                <a:moveTo>
                  <a:pt x="197" y="83"/>
                </a:moveTo>
                <a:cubicBezTo>
                  <a:pt x="139" y="83"/>
                  <a:pt x="92" y="131"/>
                  <a:pt x="92" y="189"/>
                </a:cubicBezTo>
                <a:cubicBezTo>
                  <a:pt x="92" y="211"/>
                  <a:pt x="99" y="232"/>
                  <a:pt x="112" y="250"/>
                </a:cubicBezTo>
                <a:cubicBezTo>
                  <a:pt x="112" y="251"/>
                  <a:pt x="113" y="251"/>
                  <a:pt x="113" y="252"/>
                </a:cubicBezTo>
                <a:cubicBezTo>
                  <a:pt x="114" y="252"/>
                  <a:pt x="114" y="252"/>
                  <a:pt x="114" y="252"/>
                </a:cubicBezTo>
                <a:cubicBezTo>
                  <a:pt x="115" y="255"/>
                  <a:pt x="117" y="257"/>
                  <a:pt x="119" y="259"/>
                </a:cubicBezTo>
                <a:cubicBezTo>
                  <a:pt x="130" y="272"/>
                  <a:pt x="153" y="306"/>
                  <a:pt x="153" y="343"/>
                </a:cubicBezTo>
                <a:cubicBezTo>
                  <a:pt x="153" y="343"/>
                  <a:pt x="153" y="343"/>
                  <a:pt x="153" y="343"/>
                </a:cubicBezTo>
                <a:cubicBezTo>
                  <a:pt x="153" y="343"/>
                  <a:pt x="153" y="343"/>
                  <a:pt x="153" y="343"/>
                </a:cubicBezTo>
                <a:cubicBezTo>
                  <a:pt x="153" y="391"/>
                  <a:pt x="153" y="391"/>
                  <a:pt x="153" y="391"/>
                </a:cubicBezTo>
                <a:cubicBezTo>
                  <a:pt x="153" y="403"/>
                  <a:pt x="161" y="413"/>
                  <a:pt x="172" y="416"/>
                </a:cubicBezTo>
                <a:cubicBezTo>
                  <a:pt x="172" y="417"/>
                  <a:pt x="172" y="417"/>
                  <a:pt x="172" y="417"/>
                </a:cubicBezTo>
                <a:cubicBezTo>
                  <a:pt x="172" y="433"/>
                  <a:pt x="184" y="445"/>
                  <a:pt x="200" y="445"/>
                </a:cubicBezTo>
                <a:cubicBezTo>
                  <a:pt x="215" y="445"/>
                  <a:pt x="227" y="433"/>
                  <a:pt x="227" y="417"/>
                </a:cubicBezTo>
                <a:cubicBezTo>
                  <a:pt x="227" y="414"/>
                  <a:pt x="227" y="414"/>
                  <a:pt x="227" y="414"/>
                </a:cubicBezTo>
                <a:cubicBezTo>
                  <a:pt x="236" y="410"/>
                  <a:pt x="242" y="401"/>
                  <a:pt x="242" y="391"/>
                </a:cubicBezTo>
                <a:cubicBezTo>
                  <a:pt x="242" y="389"/>
                  <a:pt x="242" y="389"/>
                  <a:pt x="242" y="389"/>
                </a:cubicBezTo>
                <a:cubicBezTo>
                  <a:pt x="243" y="389"/>
                  <a:pt x="243" y="388"/>
                  <a:pt x="243" y="387"/>
                </a:cubicBezTo>
                <a:cubicBezTo>
                  <a:pt x="243" y="386"/>
                  <a:pt x="243" y="385"/>
                  <a:pt x="242" y="384"/>
                </a:cubicBezTo>
                <a:cubicBezTo>
                  <a:pt x="242" y="343"/>
                  <a:pt x="242" y="343"/>
                  <a:pt x="242" y="343"/>
                </a:cubicBezTo>
                <a:cubicBezTo>
                  <a:pt x="242" y="342"/>
                  <a:pt x="242" y="342"/>
                  <a:pt x="242" y="342"/>
                </a:cubicBezTo>
                <a:cubicBezTo>
                  <a:pt x="242" y="306"/>
                  <a:pt x="265" y="272"/>
                  <a:pt x="275" y="259"/>
                </a:cubicBezTo>
                <a:cubicBezTo>
                  <a:pt x="277" y="257"/>
                  <a:pt x="279" y="255"/>
                  <a:pt x="281" y="252"/>
                </a:cubicBezTo>
                <a:cubicBezTo>
                  <a:pt x="282" y="252"/>
                  <a:pt x="282" y="252"/>
                  <a:pt x="282" y="252"/>
                </a:cubicBezTo>
                <a:cubicBezTo>
                  <a:pt x="282" y="251"/>
                  <a:pt x="282" y="251"/>
                  <a:pt x="283" y="250"/>
                </a:cubicBezTo>
                <a:cubicBezTo>
                  <a:pt x="296" y="232"/>
                  <a:pt x="303" y="211"/>
                  <a:pt x="303" y="189"/>
                </a:cubicBezTo>
                <a:cubicBezTo>
                  <a:pt x="303" y="131"/>
                  <a:pt x="255" y="83"/>
                  <a:pt x="197" y="83"/>
                </a:cubicBezTo>
                <a:close/>
                <a:moveTo>
                  <a:pt x="215" y="417"/>
                </a:moveTo>
                <a:cubicBezTo>
                  <a:pt x="215" y="426"/>
                  <a:pt x="208" y="433"/>
                  <a:pt x="200" y="433"/>
                </a:cubicBezTo>
                <a:cubicBezTo>
                  <a:pt x="191" y="433"/>
                  <a:pt x="184" y="426"/>
                  <a:pt x="184" y="417"/>
                </a:cubicBezTo>
                <a:cubicBezTo>
                  <a:pt x="184" y="416"/>
                  <a:pt x="184" y="416"/>
                  <a:pt x="184" y="416"/>
                </a:cubicBezTo>
                <a:cubicBezTo>
                  <a:pt x="215" y="416"/>
                  <a:pt x="215" y="416"/>
                  <a:pt x="215" y="416"/>
                </a:cubicBezTo>
                <a:lnTo>
                  <a:pt x="215" y="417"/>
                </a:lnTo>
                <a:close/>
                <a:moveTo>
                  <a:pt x="230" y="381"/>
                </a:moveTo>
                <a:cubicBezTo>
                  <a:pt x="200" y="381"/>
                  <a:pt x="200" y="381"/>
                  <a:pt x="200" y="381"/>
                </a:cubicBezTo>
                <a:cubicBezTo>
                  <a:pt x="196" y="381"/>
                  <a:pt x="194" y="384"/>
                  <a:pt x="194" y="387"/>
                </a:cubicBezTo>
                <a:cubicBezTo>
                  <a:pt x="194" y="390"/>
                  <a:pt x="196" y="393"/>
                  <a:pt x="200" y="393"/>
                </a:cubicBezTo>
                <a:cubicBezTo>
                  <a:pt x="230" y="393"/>
                  <a:pt x="230" y="393"/>
                  <a:pt x="230" y="393"/>
                </a:cubicBezTo>
                <a:cubicBezTo>
                  <a:pt x="229" y="399"/>
                  <a:pt x="224" y="404"/>
                  <a:pt x="217" y="404"/>
                </a:cubicBezTo>
                <a:cubicBezTo>
                  <a:pt x="178" y="404"/>
                  <a:pt x="178" y="404"/>
                  <a:pt x="178" y="404"/>
                </a:cubicBezTo>
                <a:cubicBezTo>
                  <a:pt x="171" y="404"/>
                  <a:pt x="165" y="398"/>
                  <a:pt x="165" y="391"/>
                </a:cubicBezTo>
                <a:cubicBezTo>
                  <a:pt x="165" y="371"/>
                  <a:pt x="165" y="371"/>
                  <a:pt x="165" y="371"/>
                </a:cubicBezTo>
                <a:cubicBezTo>
                  <a:pt x="196" y="371"/>
                  <a:pt x="196" y="371"/>
                  <a:pt x="196" y="371"/>
                </a:cubicBezTo>
                <a:cubicBezTo>
                  <a:pt x="199" y="371"/>
                  <a:pt x="202" y="368"/>
                  <a:pt x="202" y="365"/>
                </a:cubicBezTo>
                <a:cubicBezTo>
                  <a:pt x="202" y="362"/>
                  <a:pt x="199" y="359"/>
                  <a:pt x="196" y="359"/>
                </a:cubicBezTo>
                <a:cubicBezTo>
                  <a:pt x="165" y="359"/>
                  <a:pt x="165" y="359"/>
                  <a:pt x="165" y="359"/>
                </a:cubicBezTo>
                <a:cubicBezTo>
                  <a:pt x="165" y="349"/>
                  <a:pt x="165" y="349"/>
                  <a:pt x="165" y="349"/>
                </a:cubicBezTo>
                <a:cubicBezTo>
                  <a:pt x="230" y="349"/>
                  <a:pt x="230" y="349"/>
                  <a:pt x="230" y="349"/>
                </a:cubicBezTo>
                <a:lnTo>
                  <a:pt x="230" y="381"/>
                </a:lnTo>
                <a:close/>
                <a:moveTo>
                  <a:pt x="272" y="244"/>
                </a:moveTo>
                <a:cubicBezTo>
                  <a:pt x="272" y="244"/>
                  <a:pt x="272" y="244"/>
                  <a:pt x="272" y="244"/>
                </a:cubicBezTo>
                <a:cubicBezTo>
                  <a:pt x="272" y="244"/>
                  <a:pt x="272" y="244"/>
                  <a:pt x="272" y="244"/>
                </a:cubicBezTo>
                <a:cubicBezTo>
                  <a:pt x="272" y="244"/>
                  <a:pt x="272" y="245"/>
                  <a:pt x="272" y="245"/>
                </a:cubicBezTo>
                <a:cubicBezTo>
                  <a:pt x="270" y="247"/>
                  <a:pt x="268" y="249"/>
                  <a:pt x="266" y="251"/>
                </a:cubicBezTo>
                <a:cubicBezTo>
                  <a:pt x="266" y="251"/>
                  <a:pt x="266" y="251"/>
                  <a:pt x="266" y="251"/>
                </a:cubicBezTo>
                <a:cubicBezTo>
                  <a:pt x="253" y="268"/>
                  <a:pt x="232" y="300"/>
                  <a:pt x="230" y="337"/>
                </a:cubicBezTo>
                <a:cubicBezTo>
                  <a:pt x="164" y="337"/>
                  <a:pt x="164" y="337"/>
                  <a:pt x="164" y="337"/>
                </a:cubicBezTo>
                <a:cubicBezTo>
                  <a:pt x="163" y="300"/>
                  <a:pt x="142" y="268"/>
                  <a:pt x="129" y="251"/>
                </a:cubicBezTo>
                <a:cubicBezTo>
                  <a:pt x="129" y="251"/>
                  <a:pt x="128" y="251"/>
                  <a:pt x="128" y="251"/>
                </a:cubicBezTo>
                <a:cubicBezTo>
                  <a:pt x="126" y="249"/>
                  <a:pt x="125" y="247"/>
                  <a:pt x="123" y="245"/>
                </a:cubicBezTo>
                <a:cubicBezTo>
                  <a:pt x="123" y="245"/>
                  <a:pt x="123" y="244"/>
                  <a:pt x="123" y="244"/>
                </a:cubicBezTo>
                <a:cubicBezTo>
                  <a:pt x="123" y="244"/>
                  <a:pt x="123" y="244"/>
                  <a:pt x="123" y="244"/>
                </a:cubicBezTo>
                <a:cubicBezTo>
                  <a:pt x="123" y="244"/>
                  <a:pt x="123" y="244"/>
                  <a:pt x="122" y="244"/>
                </a:cubicBezTo>
                <a:cubicBezTo>
                  <a:pt x="110" y="228"/>
                  <a:pt x="104" y="209"/>
                  <a:pt x="104" y="189"/>
                </a:cubicBezTo>
                <a:cubicBezTo>
                  <a:pt x="104" y="137"/>
                  <a:pt x="146" y="95"/>
                  <a:pt x="197" y="95"/>
                </a:cubicBezTo>
                <a:cubicBezTo>
                  <a:pt x="249" y="95"/>
                  <a:pt x="291" y="137"/>
                  <a:pt x="291" y="189"/>
                </a:cubicBezTo>
                <a:cubicBezTo>
                  <a:pt x="291" y="209"/>
                  <a:pt x="284" y="228"/>
                  <a:pt x="272" y="244"/>
                </a:cubicBezTo>
                <a:close/>
                <a:moveTo>
                  <a:pt x="197" y="66"/>
                </a:moveTo>
                <a:cubicBezTo>
                  <a:pt x="201" y="66"/>
                  <a:pt x="203" y="63"/>
                  <a:pt x="203" y="60"/>
                </a:cubicBezTo>
                <a:cubicBezTo>
                  <a:pt x="203" y="6"/>
                  <a:pt x="203" y="6"/>
                  <a:pt x="203" y="6"/>
                </a:cubicBezTo>
                <a:cubicBezTo>
                  <a:pt x="203" y="3"/>
                  <a:pt x="201" y="0"/>
                  <a:pt x="197" y="0"/>
                </a:cubicBezTo>
                <a:cubicBezTo>
                  <a:pt x="194" y="0"/>
                  <a:pt x="191" y="3"/>
                  <a:pt x="191" y="6"/>
                </a:cubicBezTo>
                <a:cubicBezTo>
                  <a:pt x="191" y="60"/>
                  <a:pt x="191" y="60"/>
                  <a:pt x="191" y="60"/>
                </a:cubicBezTo>
                <a:cubicBezTo>
                  <a:pt x="191" y="63"/>
                  <a:pt x="194" y="66"/>
                  <a:pt x="197" y="66"/>
                </a:cubicBezTo>
                <a:close/>
                <a:moveTo>
                  <a:pt x="66" y="198"/>
                </a:moveTo>
                <a:cubicBezTo>
                  <a:pt x="66" y="194"/>
                  <a:pt x="63" y="192"/>
                  <a:pt x="60" y="192"/>
                </a:cubicBezTo>
                <a:cubicBezTo>
                  <a:pt x="6" y="192"/>
                  <a:pt x="6" y="192"/>
                  <a:pt x="6" y="192"/>
                </a:cubicBezTo>
                <a:cubicBezTo>
                  <a:pt x="3" y="192"/>
                  <a:pt x="0" y="194"/>
                  <a:pt x="0" y="198"/>
                </a:cubicBezTo>
                <a:cubicBezTo>
                  <a:pt x="0" y="201"/>
                  <a:pt x="3" y="204"/>
                  <a:pt x="6" y="204"/>
                </a:cubicBezTo>
                <a:cubicBezTo>
                  <a:pt x="60" y="204"/>
                  <a:pt x="60" y="204"/>
                  <a:pt x="60" y="204"/>
                </a:cubicBezTo>
                <a:cubicBezTo>
                  <a:pt x="63" y="204"/>
                  <a:pt x="66" y="201"/>
                  <a:pt x="66" y="198"/>
                </a:cubicBezTo>
                <a:close/>
                <a:moveTo>
                  <a:pt x="389" y="192"/>
                </a:moveTo>
                <a:cubicBezTo>
                  <a:pt x="335" y="192"/>
                  <a:pt x="335" y="192"/>
                  <a:pt x="335" y="192"/>
                </a:cubicBezTo>
                <a:cubicBezTo>
                  <a:pt x="331" y="192"/>
                  <a:pt x="329" y="194"/>
                  <a:pt x="329" y="198"/>
                </a:cubicBezTo>
                <a:cubicBezTo>
                  <a:pt x="329" y="201"/>
                  <a:pt x="331" y="204"/>
                  <a:pt x="335" y="204"/>
                </a:cubicBezTo>
                <a:cubicBezTo>
                  <a:pt x="389" y="204"/>
                  <a:pt x="389" y="204"/>
                  <a:pt x="389" y="204"/>
                </a:cubicBezTo>
                <a:cubicBezTo>
                  <a:pt x="392" y="204"/>
                  <a:pt x="395" y="201"/>
                  <a:pt x="395" y="198"/>
                </a:cubicBezTo>
                <a:cubicBezTo>
                  <a:pt x="395" y="194"/>
                  <a:pt x="392" y="192"/>
                  <a:pt x="389" y="192"/>
                </a:cubicBezTo>
                <a:close/>
                <a:moveTo>
                  <a:pt x="295" y="106"/>
                </a:moveTo>
                <a:cubicBezTo>
                  <a:pt x="296" y="106"/>
                  <a:pt x="298" y="106"/>
                  <a:pt x="299" y="105"/>
                </a:cubicBezTo>
                <a:cubicBezTo>
                  <a:pt x="337" y="67"/>
                  <a:pt x="337" y="67"/>
                  <a:pt x="337" y="67"/>
                </a:cubicBezTo>
                <a:cubicBezTo>
                  <a:pt x="339" y="64"/>
                  <a:pt x="339" y="60"/>
                  <a:pt x="337" y="58"/>
                </a:cubicBezTo>
                <a:cubicBezTo>
                  <a:pt x="334" y="56"/>
                  <a:pt x="331" y="56"/>
                  <a:pt x="328" y="58"/>
                </a:cubicBezTo>
                <a:cubicBezTo>
                  <a:pt x="290" y="96"/>
                  <a:pt x="290" y="96"/>
                  <a:pt x="290" y="96"/>
                </a:cubicBezTo>
                <a:cubicBezTo>
                  <a:pt x="288" y="98"/>
                  <a:pt x="288" y="102"/>
                  <a:pt x="290" y="105"/>
                </a:cubicBezTo>
                <a:cubicBezTo>
                  <a:pt x="291" y="106"/>
                  <a:pt x="293" y="106"/>
                  <a:pt x="295" y="106"/>
                </a:cubicBezTo>
                <a:close/>
                <a:moveTo>
                  <a:pt x="96" y="105"/>
                </a:moveTo>
                <a:cubicBezTo>
                  <a:pt x="97" y="106"/>
                  <a:pt x="99" y="106"/>
                  <a:pt x="100" y="106"/>
                </a:cubicBezTo>
                <a:cubicBezTo>
                  <a:pt x="102" y="106"/>
                  <a:pt x="103" y="106"/>
                  <a:pt x="104" y="105"/>
                </a:cubicBezTo>
                <a:cubicBezTo>
                  <a:pt x="107" y="102"/>
                  <a:pt x="107" y="98"/>
                  <a:pt x="104" y="96"/>
                </a:cubicBezTo>
                <a:cubicBezTo>
                  <a:pt x="66" y="58"/>
                  <a:pt x="66" y="58"/>
                  <a:pt x="66" y="58"/>
                </a:cubicBezTo>
                <a:cubicBezTo>
                  <a:pt x="64" y="56"/>
                  <a:pt x="60" y="56"/>
                  <a:pt x="58" y="58"/>
                </a:cubicBezTo>
                <a:cubicBezTo>
                  <a:pt x="56" y="60"/>
                  <a:pt x="56" y="64"/>
                  <a:pt x="58" y="67"/>
                </a:cubicBezTo>
                <a:lnTo>
                  <a:pt x="96" y="105"/>
                </a:lnTo>
                <a:close/>
                <a:moveTo>
                  <a:pt x="251" y="77"/>
                </a:moveTo>
                <a:cubicBezTo>
                  <a:pt x="252" y="78"/>
                  <a:pt x="252" y="78"/>
                  <a:pt x="253" y="78"/>
                </a:cubicBezTo>
                <a:cubicBezTo>
                  <a:pt x="256" y="78"/>
                  <a:pt x="258" y="77"/>
                  <a:pt x="259" y="74"/>
                </a:cubicBezTo>
                <a:cubicBezTo>
                  <a:pt x="281" y="25"/>
                  <a:pt x="281" y="25"/>
                  <a:pt x="281" y="25"/>
                </a:cubicBezTo>
                <a:cubicBezTo>
                  <a:pt x="282" y="22"/>
                  <a:pt x="281" y="19"/>
                  <a:pt x="278" y="17"/>
                </a:cubicBezTo>
                <a:cubicBezTo>
                  <a:pt x="275" y="16"/>
                  <a:pt x="271" y="17"/>
                  <a:pt x="270" y="20"/>
                </a:cubicBezTo>
                <a:cubicBezTo>
                  <a:pt x="248" y="70"/>
                  <a:pt x="248" y="70"/>
                  <a:pt x="248" y="70"/>
                </a:cubicBezTo>
                <a:cubicBezTo>
                  <a:pt x="246" y="73"/>
                  <a:pt x="248" y="76"/>
                  <a:pt x="251" y="77"/>
                </a:cubicBezTo>
                <a:close/>
                <a:moveTo>
                  <a:pt x="74" y="136"/>
                </a:moveTo>
                <a:cubicBezTo>
                  <a:pt x="25" y="114"/>
                  <a:pt x="25" y="114"/>
                  <a:pt x="25" y="114"/>
                </a:cubicBezTo>
                <a:cubicBezTo>
                  <a:pt x="22" y="113"/>
                  <a:pt x="19" y="114"/>
                  <a:pt x="17" y="117"/>
                </a:cubicBezTo>
                <a:cubicBezTo>
                  <a:pt x="16" y="120"/>
                  <a:pt x="17" y="124"/>
                  <a:pt x="20" y="125"/>
                </a:cubicBezTo>
                <a:cubicBezTo>
                  <a:pt x="69" y="147"/>
                  <a:pt x="69" y="147"/>
                  <a:pt x="69" y="147"/>
                </a:cubicBezTo>
                <a:cubicBezTo>
                  <a:pt x="70" y="147"/>
                  <a:pt x="71" y="148"/>
                  <a:pt x="72" y="148"/>
                </a:cubicBezTo>
                <a:cubicBezTo>
                  <a:pt x="74" y="148"/>
                  <a:pt x="76" y="146"/>
                  <a:pt x="77" y="144"/>
                </a:cubicBezTo>
                <a:cubicBezTo>
                  <a:pt x="79" y="141"/>
                  <a:pt x="77" y="137"/>
                  <a:pt x="74" y="136"/>
                </a:cubicBezTo>
                <a:close/>
                <a:moveTo>
                  <a:pt x="374" y="270"/>
                </a:moveTo>
                <a:cubicBezTo>
                  <a:pt x="325" y="248"/>
                  <a:pt x="325" y="248"/>
                  <a:pt x="325" y="248"/>
                </a:cubicBezTo>
                <a:cubicBezTo>
                  <a:pt x="322" y="247"/>
                  <a:pt x="319" y="248"/>
                  <a:pt x="317" y="251"/>
                </a:cubicBezTo>
                <a:cubicBezTo>
                  <a:pt x="316" y="254"/>
                  <a:pt x="317" y="258"/>
                  <a:pt x="320" y="259"/>
                </a:cubicBezTo>
                <a:cubicBezTo>
                  <a:pt x="370" y="281"/>
                  <a:pt x="370" y="281"/>
                  <a:pt x="370" y="281"/>
                </a:cubicBezTo>
                <a:cubicBezTo>
                  <a:pt x="370" y="281"/>
                  <a:pt x="371" y="281"/>
                  <a:pt x="372" y="281"/>
                </a:cubicBezTo>
                <a:cubicBezTo>
                  <a:pt x="374" y="281"/>
                  <a:pt x="376" y="280"/>
                  <a:pt x="377" y="278"/>
                </a:cubicBezTo>
                <a:cubicBezTo>
                  <a:pt x="379" y="275"/>
                  <a:pt x="377" y="271"/>
                  <a:pt x="374" y="270"/>
                </a:cubicBezTo>
                <a:close/>
                <a:moveTo>
                  <a:pt x="65" y="242"/>
                </a:moveTo>
                <a:cubicBezTo>
                  <a:pt x="17" y="260"/>
                  <a:pt x="17" y="260"/>
                  <a:pt x="17" y="260"/>
                </a:cubicBezTo>
                <a:cubicBezTo>
                  <a:pt x="14" y="262"/>
                  <a:pt x="12" y="265"/>
                  <a:pt x="13" y="268"/>
                </a:cubicBezTo>
                <a:cubicBezTo>
                  <a:pt x="14" y="271"/>
                  <a:pt x="16" y="272"/>
                  <a:pt x="19" y="272"/>
                </a:cubicBezTo>
                <a:cubicBezTo>
                  <a:pt x="20" y="272"/>
                  <a:pt x="20" y="272"/>
                  <a:pt x="21" y="272"/>
                </a:cubicBezTo>
                <a:cubicBezTo>
                  <a:pt x="69" y="253"/>
                  <a:pt x="69" y="253"/>
                  <a:pt x="69" y="253"/>
                </a:cubicBezTo>
                <a:cubicBezTo>
                  <a:pt x="72" y="252"/>
                  <a:pt x="74" y="248"/>
                  <a:pt x="73" y="245"/>
                </a:cubicBezTo>
                <a:cubicBezTo>
                  <a:pt x="72" y="242"/>
                  <a:pt x="68" y="241"/>
                  <a:pt x="65" y="242"/>
                </a:cubicBezTo>
                <a:close/>
                <a:moveTo>
                  <a:pt x="320" y="150"/>
                </a:moveTo>
                <a:cubicBezTo>
                  <a:pt x="321" y="153"/>
                  <a:pt x="323" y="154"/>
                  <a:pt x="326" y="154"/>
                </a:cubicBezTo>
                <a:cubicBezTo>
                  <a:pt x="326" y="154"/>
                  <a:pt x="327" y="154"/>
                  <a:pt x="328" y="154"/>
                </a:cubicBezTo>
                <a:cubicBezTo>
                  <a:pt x="378" y="135"/>
                  <a:pt x="378" y="135"/>
                  <a:pt x="378" y="135"/>
                </a:cubicBezTo>
                <a:cubicBezTo>
                  <a:pt x="381" y="133"/>
                  <a:pt x="383" y="130"/>
                  <a:pt x="381" y="127"/>
                </a:cubicBezTo>
                <a:cubicBezTo>
                  <a:pt x="380" y="124"/>
                  <a:pt x="377" y="122"/>
                  <a:pt x="374" y="123"/>
                </a:cubicBezTo>
                <a:cubicBezTo>
                  <a:pt x="324" y="143"/>
                  <a:pt x="324" y="143"/>
                  <a:pt x="324" y="143"/>
                </a:cubicBezTo>
                <a:cubicBezTo>
                  <a:pt x="320" y="144"/>
                  <a:pt x="319" y="147"/>
                  <a:pt x="320" y="150"/>
                </a:cubicBezTo>
                <a:close/>
                <a:moveTo>
                  <a:pt x="143" y="71"/>
                </a:moveTo>
                <a:cubicBezTo>
                  <a:pt x="143" y="74"/>
                  <a:pt x="146" y="75"/>
                  <a:pt x="148" y="75"/>
                </a:cubicBezTo>
                <a:cubicBezTo>
                  <a:pt x="149" y="75"/>
                  <a:pt x="150" y="75"/>
                  <a:pt x="150" y="75"/>
                </a:cubicBezTo>
                <a:cubicBezTo>
                  <a:pt x="153" y="74"/>
                  <a:pt x="155" y="70"/>
                  <a:pt x="154" y="67"/>
                </a:cubicBezTo>
                <a:cubicBezTo>
                  <a:pt x="134" y="17"/>
                  <a:pt x="134" y="17"/>
                  <a:pt x="134" y="17"/>
                </a:cubicBezTo>
                <a:cubicBezTo>
                  <a:pt x="133" y="14"/>
                  <a:pt x="130" y="12"/>
                  <a:pt x="127" y="13"/>
                </a:cubicBezTo>
                <a:cubicBezTo>
                  <a:pt x="124" y="15"/>
                  <a:pt x="122" y="18"/>
                  <a:pt x="123" y="21"/>
                </a:cubicBezTo>
                <a:lnTo>
                  <a:pt x="143"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 name="Freeform 8">
            <a:extLst>
              <a:ext uri="{FF2B5EF4-FFF2-40B4-BE49-F238E27FC236}">
                <a16:creationId xmlns:a16="http://schemas.microsoft.com/office/drawing/2014/main" id="{363DD442-7B9D-D44C-B777-B469E5FB73F0}"/>
              </a:ext>
            </a:extLst>
          </p:cNvPr>
          <p:cNvSpPr>
            <a:spLocks noChangeAspect="1" noEditPoints="1"/>
          </p:cNvSpPr>
          <p:nvPr/>
        </p:nvSpPr>
        <p:spPr bwMode="auto">
          <a:xfrm>
            <a:off x="6593621" y="1565443"/>
            <a:ext cx="783893" cy="967954"/>
          </a:xfrm>
          <a:custGeom>
            <a:avLst/>
            <a:gdLst>
              <a:gd name="T0" fmla="*/ 538 w 839"/>
              <a:gd name="T1" fmla="*/ 98 h 1036"/>
              <a:gd name="T2" fmla="*/ 96 w 839"/>
              <a:gd name="T3" fmla="*/ 98 h 1036"/>
              <a:gd name="T4" fmla="*/ 96 w 839"/>
              <a:gd name="T5" fmla="*/ 940 h 1036"/>
              <a:gd name="T6" fmla="*/ 743 w 839"/>
              <a:gd name="T7" fmla="*/ 940 h 1036"/>
              <a:gd name="T8" fmla="*/ 743 w 839"/>
              <a:gd name="T9" fmla="*/ 306 h 1036"/>
              <a:gd name="T10" fmla="*/ 538 w 839"/>
              <a:gd name="T11" fmla="*/ 306 h 1036"/>
              <a:gd name="T12" fmla="*/ 538 w 839"/>
              <a:gd name="T13" fmla="*/ 98 h 1036"/>
              <a:gd name="T14" fmla="*/ 707 w 839"/>
              <a:gd name="T15" fmla="*/ 343 h 1036"/>
              <a:gd name="T16" fmla="*/ 707 w 839"/>
              <a:gd name="T17" fmla="*/ 901 h 1036"/>
              <a:gd name="T18" fmla="*/ 133 w 839"/>
              <a:gd name="T19" fmla="*/ 901 h 1036"/>
              <a:gd name="T20" fmla="*/ 133 w 839"/>
              <a:gd name="T21" fmla="*/ 135 h 1036"/>
              <a:gd name="T22" fmla="*/ 501 w 839"/>
              <a:gd name="T23" fmla="*/ 135 h 1036"/>
              <a:gd name="T24" fmla="*/ 501 w 839"/>
              <a:gd name="T25" fmla="*/ 343 h 1036"/>
              <a:gd name="T26" fmla="*/ 707 w 839"/>
              <a:gd name="T27" fmla="*/ 343 h 1036"/>
              <a:gd name="T28" fmla="*/ 587 w 839"/>
              <a:gd name="T29" fmla="*/ 0 h 1036"/>
              <a:gd name="T30" fmla="*/ 0 w 839"/>
              <a:gd name="T31" fmla="*/ 0 h 1036"/>
              <a:gd name="T32" fmla="*/ 0 w 839"/>
              <a:gd name="T33" fmla="*/ 1036 h 1036"/>
              <a:gd name="T34" fmla="*/ 839 w 839"/>
              <a:gd name="T35" fmla="*/ 1036 h 1036"/>
              <a:gd name="T36" fmla="*/ 839 w 839"/>
              <a:gd name="T37" fmla="*/ 255 h 1036"/>
              <a:gd name="T38" fmla="*/ 587 w 839"/>
              <a:gd name="T39" fmla="*/ 0 h 1036"/>
              <a:gd name="T40" fmla="*/ 803 w 839"/>
              <a:gd name="T41" fmla="*/ 999 h 1036"/>
              <a:gd name="T42" fmla="*/ 37 w 839"/>
              <a:gd name="T43" fmla="*/ 999 h 1036"/>
              <a:gd name="T44" fmla="*/ 37 w 839"/>
              <a:gd name="T45" fmla="*/ 39 h 1036"/>
              <a:gd name="T46" fmla="*/ 572 w 839"/>
              <a:gd name="T47" fmla="*/ 39 h 1036"/>
              <a:gd name="T48" fmla="*/ 803 w 839"/>
              <a:gd name="T49" fmla="*/ 271 h 1036"/>
              <a:gd name="T50" fmla="*/ 803 w 839"/>
              <a:gd name="T51" fmla="*/ 999 h 1036"/>
              <a:gd name="T52" fmla="*/ 234 w 839"/>
              <a:gd name="T53" fmla="*/ 482 h 1036"/>
              <a:gd name="T54" fmla="*/ 606 w 839"/>
              <a:gd name="T55" fmla="*/ 482 h 1036"/>
              <a:gd name="T56" fmla="*/ 606 w 839"/>
              <a:gd name="T57" fmla="*/ 520 h 1036"/>
              <a:gd name="T58" fmla="*/ 234 w 839"/>
              <a:gd name="T59" fmla="*/ 520 h 1036"/>
              <a:gd name="T60" fmla="*/ 234 w 839"/>
              <a:gd name="T61" fmla="*/ 482 h 1036"/>
              <a:gd name="T62" fmla="*/ 234 w 839"/>
              <a:gd name="T63" fmla="*/ 578 h 1036"/>
              <a:gd name="T64" fmla="*/ 606 w 839"/>
              <a:gd name="T65" fmla="*/ 578 h 1036"/>
              <a:gd name="T66" fmla="*/ 606 w 839"/>
              <a:gd name="T67" fmla="*/ 615 h 1036"/>
              <a:gd name="T68" fmla="*/ 234 w 839"/>
              <a:gd name="T69" fmla="*/ 615 h 1036"/>
              <a:gd name="T70" fmla="*/ 234 w 839"/>
              <a:gd name="T71" fmla="*/ 578 h 1036"/>
              <a:gd name="T72" fmla="*/ 234 w 839"/>
              <a:gd name="T73" fmla="*/ 672 h 1036"/>
              <a:gd name="T74" fmla="*/ 606 w 839"/>
              <a:gd name="T75" fmla="*/ 672 h 1036"/>
              <a:gd name="T76" fmla="*/ 606 w 839"/>
              <a:gd name="T77" fmla="*/ 711 h 1036"/>
              <a:gd name="T78" fmla="*/ 234 w 839"/>
              <a:gd name="T79" fmla="*/ 711 h 1036"/>
              <a:gd name="T80" fmla="*/ 234 w 839"/>
              <a:gd name="T81" fmla="*/ 672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9" h="1036">
                <a:moveTo>
                  <a:pt x="538" y="98"/>
                </a:moveTo>
                <a:lnTo>
                  <a:pt x="96" y="98"/>
                </a:lnTo>
                <a:lnTo>
                  <a:pt x="96" y="940"/>
                </a:lnTo>
                <a:lnTo>
                  <a:pt x="743" y="940"/>
                </a:lnTo>
                <a:lnTo>
                  <a:pt x="743" y="306"/>
                </a:lnTo>
                <a:lnTo>
                  <a:pt x="538" y="306"/>
                </a:lnTo>
                <a:lnTo>
                  <a:pt x="538" y="98"/>
                </a:lnTo>
                <a:close/>
                <a:moveTo>
                  <a:pt x="707" y="343"/>
                </a:moveTo>
                <a:lnTo>
                  <a:pt x="707" y="901"/>
                </a:lnTo>
                <a:lnTo>
                  <a:pt x="133" y="901"/>
                </a:lnTo>
                <a:lnTo>
                  <a:pt x="133" y="135"/>
                </a:lnTo>
                <a:lnTo>
                  <a:pt x="501" y="135"/>
                </a:lnTo>
                <a:lnTo>
                  <a:pt x="501" y="343"/>
                </a:lnTo>
                <a:lnTo>
                  <a:pt x="707" y="343"/>
                </a:lnTo>
                <a:close/>
                <a:moveTo>
                  <a:pt x="587" y="0"/>
                </a:moveTo>
                <a:lnTo>
                  <a:pt x="0" y="0"/>
                </a:lnTo>
                <a:lnTo>
                  <a:pt x="0" y="1036"/>
                </a:lnTo>
                <a:lnTo>
                  <a:pt x="839" y="1036"/>
                </a:lnTo>
                <a:lnTo>
                  <a:pt x="839" y="255"/>
                </a:lnTo>
                <a:lnTo>
                  <a:pt x="587" y="0"/>
                </a:lnTo>
                <a:close/>
                <a:moveTo>
                  <a:pt x="803" y="999"/>
                </a:moveTo>
                <a:lnTo>
                  <a:pt x="37" y="999"/>
                </a:lnTo>
                <a:lnTo>
                  <a:pt x="37" y="39"/>
                </a:lnTo>
                <a:lnTo>
                  <a:pt x="572" y="39"/>
                </a:lnTo>
                <a:lnTo>
                  <a:pt x="803" y="271"/>
                </a:lnTo>
                <a:lnTo>
                  <a:pt x="803" y="999"/>
                </a:lnTo>
                <a:close/>
                <a:moveTo>
                  <a:pt x="234" y="482"/>
                </a:moveTo>
                <a:lnTo>
                  <a:pt x="606" y="482"/>
                </a:lnTo>
                <a:lnTo>
                  <a:pt x="606" y="520"/>
                </a:lnTo>
                <a:lnTo>
                  <a:pt x="234" y="520"/>
                </a:lnTo>
                <a:lnTo>
                  <a:pt x="234" y="482"/>
                </a:lnTo>
                <a:close/>
                <a:moveTo>
                  <a:pt x="234" y="578"/>
                </a:moveTo>
                <a:lnTo>
                  <a:pt x="606" y="578"/>
                </a:lnTo>
                <a:lnTo>
                  <a:pt x="606" y="615"/>
                </a:lnTo>
                <a:lnTo>
                  <a:pt x="234" y="615"/>
                </a:lnTo>
                <a:lnTo>
                  <a:pt x="234" y="578"/>
                </a:lnTo>
                <a:close/>
                <a:moveTo>
                  <a:pt x="234" y="672"/>
                </a:moveTo>
                <a:lnTo>
                  <a:pt x="606" y="672"/>
                </a:lnTo>
                <a:lnTo>
                  <a:pt x="606" y="711"/>
                </a:lnTo>
                <a:lnTo>
                  <a:pt x="234" y="711"/>
                </a:lnTo>
                <a:lnTo>
                  <a:pt x="234"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 name="TextBox 26">
            <a:extLst>
              <a:ext uri="{FF2B5EF4-FFF2-40B4-BE49-F238E27FC236}">
                <a16:creationId xmlns:a16="http://schemas.microsoft.com/office/drawing/2014/main" id="{81780A10-4C83-BD45-95AA-2AD56EE46ABA}"/>
              </a:ext>
            </a:extLst>
          </p:cNvPr>
          <p:cNvSpPr txBox="1"/>
          <p:nvPr/>
        </p:nvSpPr>
        <p:spPr>
          <a:xfrm>
            <a:off x="3124200" y="5415758"/>
            <a:ext cx="8620512" cy="904863"/>
          </a:xfrm>
          <a:prstGeom prst="rect">
            <a:avLst/>
          </a:prstGeom>
          <a:noFill/>
        </p:spPr>
        <p:txBody>
          <a:bodyPr wrap="square" lIns="91440" tIns="91440" rIns="91440" bIns="91440" rtlCol="0" anchor="t">
            <a:spAutoFit/>
          </a:bodyPr>
          <a:lstStyle/>
          <a:p>
            <a:pPr algn="ctr">
              <a:lnSpc>
                <a:spcPct val="90000"/>
              </a:lnSpc>
              <a:spcAft>
                <a:spcPts val="600"/>
              </a:spcAft>
            </a:pPr>
            <a:r>
              <a:rPr lang="en-US" sz="2600">
                <a:latin typeface="Arial" panose="020B0604020202020204" pitchFamily="34" charset="0"/>
                <a:cs typeface="Arial" panose="020B0604020202020204" pitchFamily="34" charset="0"/>
              </a:rPr>
              <a:t>Customers can easily leverage cloud services that are tightly integrated in the Alfresco Digital Business Platform</a:t>
            </a:r>
            <a:endParaRPr lang="en-US" sz="26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194754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84" name="Google Shape;1155;p178">
            <a:extLst>
              <a:ext uri="{FF2B5EF4-FFF2-40B4-BE49-F238E27FC236}">
                <a16:creationId xmlns:a16="http://schemas.microsoft.com/office/drawing/2014/main" id="{E47984F3-50A1-3846-9456-8EFAA5CA0F31}"/>
              </a:ext>
            </a:extLst>
          </p:cNvPr>
          <p:cNvSpPr/>
          <p:nvPr/>
        </p:nvSpPr>
        <p:spPr>
          <a:xfrm>
            <a:off x="7225089" y="1545793"/>
            <a:ext cx="4612291" cy="2188879"/>
          </a:xfrm>
          <a:prstGeom prst="rect">
            <a:avLst/>
          </a:prstGeom>
          <a:solidFill>
            <a:schemeClr val="bg1"/>
          </a:solidFill>
          <a:ln w="9525" cap="flat" cmpd="sng">
            <a:solidFill>
              <a:srgbClr val="002060"/>
            </a:solidFill>
            <a:prstDash val="solid"/>
            <a:round/>
            <a:headEnd type="none" w="sm" len="sm"/>
            <a:tailEnd type="none" w="sm" len="sm"/>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1" i="0" u="none" strike="noStrike" kern="1200" cap="none" spc="0" normalizeH="0" baseline="0" noProof="0">
                <a:ln>
                  <a:noFill/>
                </a:ln>
                <a:solidFill>
                  <a:srgbClr val="000000"/>
                </a:solidFill>
                <a:effectLst/>
                <a:uLnTx/>
                <a:uFillTx/>
                <a:latin typeface="Calibri"/>
                <a:ea typeface="Calibri"/>
                <a:cs typeface="Calibri"/>
                <a:sym typeface="Calibri"/>
              </a:rPr>
              <a:t>Amazon Web Services (AWS)</a:t>
            </a:r>
            <a:endParaRPr kumimoji="0" sz="1200" b="1"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8" name="Google Shape;1803;p399">
            <a:extLst>
              <a:ext uri="{FF2B5EF4-FFF2-40B4-BE49-F238E27FC236}">
                <a16:creationId xmlns:a16="http://schemas.microsoft.com/office/drawing/2014/main" id="{42F3A206-0C12-B141-A318-7AAF78074AC1}"/>
              </a:ext>
            </a:extLst>
          </p:cNvPr>
          <p:cNvPicPr preferRelativeResize="0"/>
          <p:nvPr/>
        </p:nvPicPr>
        <p:blipFill rotWithShape="1">
          <a:blip r:embed="rId3">
            <a:alphaModFix/>
          </a:blip>
          <a:srcRect/>
          <a:stretch/>
        </p:blipFill>
        <p:spPr>
          <a:xfrm>
            <a:off x="7647213" y="2036129"/>
            <a:ext cx="948267" cy="948267"/>
          </a:xfrm>
          <a:prstGeom prst="rect">
            <a:avLst/>
          </a:prstGeom>
          <a:noFill/>
          <a:ln>
            <a:noFill/>
          </a:ln>
        </p:spPr>
      </p:pic>
      <p:pic>
        <p:nvPicPr>
          <p:cNvPr id="59" name="Google Shape;1806;p399">
            <a:extLst>
              <a:ext uri="{FF2B5EF4-FFF2-40B4-BE49-F238E27FC236}">
                <a16:creationId xmlns:a16="http://schemas.microsoft.com/office/drawing/2014/main" id="{8B29736A-0B4F-C640-9778-1248065C027B}"/>
              </a:ext>
            </a:extLst>
          </p:cNvPr>
          <p:cNvPicPr preferRelativeResize="0"/>
          <p:nvPr/>
        </p:nvPicPr>
        <p:blipFill rotWithShape="1">
          <a:blip r:embed="rId4">
            <a:alphaModFix/>
          </a:blip>
          <a:srcRect/>
          <a:stretch/>
        </p:blipFill>
        <p:spPr>
          <a:xfrm>
            <a:off x="9066346" y="2036130"/>
            <a:ext cx="948267" cy="948267"/>
          </a:xfrm>
          <a:prstGeom prst="rect">
            <a:avLst/>
          </a:prstGeom>
          <a:noFill/>
          <a:ln>
            <a:noFill/>
          </a:ln>
        </p:spPr>
      </p:pic>
      <p:sp>
        <p:nvSpPr>
          <p:cNvPr id="89" name="TextBox 88">
            <a:extLst>
              <a:ext uri="{FF2B5EF4-FFF2-40B4-BE49-F238E27FC236}">
                <a16:creationId xmlns:a16="http://schemas.microsoft.com/office/drawing/2014/main" id="{5C6A83C9-9DF5-C946-8485-3EEAD80E0678}"/>
              </a:ext>
            </a:extLst>
          </p:cNvPr>
          <p:cNvSpPr txBox="1"/>
          <p:nvPr/>
        </p:nvSpPr>
        <p:spPr>
          <a:xfrm>
            <a:off x="10450309" y="2912144"/>
            <a:ext cx="971079" cy="45153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a:ln>
                  <a:noFill/>
                </a:ln>
                <a:solidFill>
                  <a:srgbClr val="439E45">
                    <a:lumMod val="50000"/>
                  </a:srgbClr>
                </a:solidFill>
                <a:effectLst/>
                <a:uLnTx/>
                <a:uFillTx/>
                <a:latin typeface="Amazon Ember Cd RC" panose="020B0606020204020204" pitchFamily="34" charset="0"/>
                <a:ea typeface="Amazon Ember Cd RC" panose="020B0606020204020204" pitchFamily="34" charset="0"/>
                <a:cs typeface="Amazon Ember Cd RC" panose="020B0606020204020204" pitchFamily="34" charset="0"/>
              </a:rPr>
              <a:t>Amazon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err="1">
                <a:ln>
                  <a:noFill/>
                </a:ln>
                <a:solidFill>
                  <a:srgbClr val="439E45">
                    <a:lumMod val="50000"/>
                  </a:srgbClr>
                </a:solidFill>
                <a:effectLst/>
                <a:uLnTx/>
                <a:uFillTx/>
                <a:latin typeface="Amazon Ember Cd RC" panose="020B0606020204020204" pitchFamily="34" charset="0"/>
                <a:ea typeface="Amazon Ember Cd RC" panose="020B0606020204020204" pitchFamily="34" charset="0"/>
                <a:cs typeface="Amazon Ember Cd RC" panose="020B0606020204020204" pitchFamily="34" charset="0"/>
              </a:rPr>
              <a:t>Textract</a:t>
            </a:r>
          </a:p>
        </p:txBody>
      </p:sp>
      <p:pic>
        <p:nvPicPr>
          <p:cNvPr id="60" name="Google Shape;1809;p399">
            <a:extLst>
              <a:ext uri="{FF2B5EF4-FFF2-40B4-BE49-F238E27FC236}">
                <a16:creationId xmlns:a16="http://schemas.microsoft.com/office/drawing/2014/main" id="{D38843A6-4A4C-5145-BB64-F7F08A501879}"/>
              </a:ext>
            </a:extLst>
          </p:cNvPr>
          <p:cNvPicPr preferRelativeResize="0"/>
          <p:nvPr/>
        </p:nvPicPr>
        <p:blipFill rotWithShape="1">
          <a:blip r:embed="rId5">
            <a:alphaModFix/>
          </a:blip>
          <a:srcRect/>
          <a:stretch/>
        </p:blipFill>
        <p:spPr>
          <a:xfrm>
            <a:off x="10461715" y="2011149"/>
            <a:ext cx="948267" cy="948267"/>
          </a:xfrm>
          <a:prstGeom prst="rect">
            <a:avLst/>
          </a:prstGeom>
          <a:noFill/>
          <a:ln>
            <a:noFill/>
          </a:ln>
        </p:spPr>
      </p:pic>
      <p:sp>
        <p:nvSpPr>
          <p:cNvPr id="1143" name="Google Shape;1143;p178"/>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1B1B1D"/>
              </a:buClr>
              <a:buSzPts val="2400"/>
            </a:pPr>
            <a:r>
              <a:rPr lang="en-GB" b="1">
                <a:ea typeface="Helvetica Neue"/>
                <a:cs typeface="Arial" panose="020B0604020202020204" pitchFamily="34" charset="0"/>
                <a:sym typeface="Helvetica Neue"/>
              </a:rPr>
              <a:t>Alfresco Intelligence Services</a:t>
            </a:r>
            <a:endParaRPr b="1">
              <a:cs typeface="Arial" panose="020B0604020202020204" pitchFamily="34" charset="0"/>
            </a:endParaRPr>
          </a:p>
        </p:txBody>
      </p:sp>
      <p:grpSp>
        <p:nvGrpSpPr>
          <p:cNvPr id="2" name="Group 1">
            <a:extLst>
              <a:ext uri="{FF2B5EF4-FFF2-40B4-BE49-F238E27FC236}">
                <a16:creationId xmlns:a16="http://schemas.microsoft.com/office/drawing/2014/main" id="{B14A545F-5458-2245-850A-1324935CCF75}"/>
              </a:ext>
            </a:extLst>
          </p:cNvPr>
          <p:cNvGrpSpPr/>
          <p:nvPr/>
        </p:nvGrpSpPr>
        <p:grpSpPr>
          <a:xfrm>
            <a:off x="1182109" y="4782287"/>
            <a:ext cx="1637079" cy="1073797"/>
            <a:chOff x="960492" y="3793091"/>
            <a:chExt cx="1227809" cy="805348"/>
          </a:xfrm>
        </p:grpSpPr>
        <p:sp>
          <p:nvSpPr>
            <p:cNvPr id="1147" name="Google Shape;1147;p178"/>
            <p:cNvSpPr/>
            <p:nvPr/>
          </p:nvSpPr>
          <p:spPr>
            <a:xfrm>
              <a:off x="960492" y="4205439"/>
              <a:ext cx="574800" cy="393000"/>
            </a:xfrm>
            <a:prstGeom prst="can">
              <a:avLst>
                <a:gd name="adj" fmla="val 25000"/>
              </a:avLst>
            </a:prstGeom>
            <a:solidFill>
              <a:srgbClr val="0070C0"/>
            </a:solidFill>
            <a:ln w="9525" cap="flat" cmpd="sng">
              <a:solidFill>
                <a:srgbClr val="0070C0"/>
              </a:solidFill>
              <a:prstDash val="solid"/>
              <a:round/>
              <a:headEnd type="none" w="sm" len="sm"/>
              <a:tailEnd type="none" w="sm" len="sm"/>
            </a:ln>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Tx/>
                <a:buNone/>
                <a:tabLst/>
                <a:defRPr/>
              </a:pPr>
              <a:r>
                <a:rPr kumimoji="0" lang="en-GB" sz="1200" b="1" i="0" u="none" strike="noStrike" kern="1200" cap="none" spc="0" normalizeH="0" baseline="0" noProof="0">
                  <a:ln>
                    <a:noFill/>
                  </a:ln>
                  <a:solidFill>
                    <a:srgbClr val="FFFFFF"/>
                  </a:solidFill>
                  <a:effectLst/>
                  <a:uLnTx/>
                  <a:uFillTx/>
                  <a:latin typeface="Calibri"/>
                  <a:ea typeface="Calibri"/>
                  <a:cs typeface="Calibri"/>
                  <a:sym typeface="Calibri"/>
                </a:rPr>
                <a:t>Files</a:t>
              </a:r>
              <a:endParaRPr kumimoji="0" sz="12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48" name="Google Shape;1148;p178"/>
            <p:cNvSpPr/>
            <p:nvPr/>
          </p:nvSpPr>
          <p:spPr>
            <a:xfrm>
              <a:off x="1612301" y="4205439"/>
              <a:ext cx="576000" cy="393000"/>
            </a:xfrm>
            <a:prstGeom prst="can">
              <a:avLst>
                <a:gd name="adj" fmla="val 25000"/>
              </a:avLst>
            </a:prstGeom>
            <a:solidFill>
              <a:srgbClr val="0070C0"/>
            </a:solidFill>
            <a:ln w="9525" cap="flat" cmpd="sng">
              <a:solidFill>
                <a:srgbClr val="0070C0"/>
              </a:solidFill>
              <a:prstDash val="solid"/>
              <a:round/>
              <a:headEnd type="none" w="sm" len="sm"/>
              <a:tailEnd type="none" w="sm" len="sm"/>
            </a:ln>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Tx/>
                <a:buNone/>
                <a:tabLst/>
                <a:defRPr/>
              </a:pPr>
              <a:r>
                <a:rPr kumimoji="0" lang="en-GB" sz="1200" b="1" i="0" u="none" strike="noStrike" kern="1200" cap="none" spc="0" normalizeH="0" baseline="0" noProof="0">
                  <a:ln>
                    <a:noFill/>
                  </a:ln>
                  <a:solidFill>
                    <a:srgbClr val="FFFFFF"/>
                  </a:solidFill>
                  <a:effectLst/>
                  <a:uLnTx/>
                  <a:uFillTx/>
                  <a:latin typeface="Calibri"/>
                  <a:ea typeface="Calibri"/>
                  <a:cs typeface="Calibri"/>
                  <a:sym typeface="Calibri"/>
                </a:rPr>
                <a:t>Meta</a:t>
              </a:r>
              <a:br>
                <a:rPr kumimoji="0" lang="en-GB" sz="1200" b="1" i="0" u="none" strike="noStrike" kern="1200" cap="none" spc="0" normalizeH="0" baseline="0" noProof="0">
                  <a:ln>
                    <a:noFill/>
                  </a:ln>
                  <a:solidFill>
                    <a:srgbClr val="FFFFFF"/>
                  </a:solidFill>
                  <a:effectLst/>
                  <a:uLnTx/>
                  <a:uFillTx/>
                  <a:latin typeface="Calibri"/>
                  <a:ea typeface="Calibri"/>
                  <a:cs typeface="Calibri"/>
                  <a:sym typeface="Calibri"/>
                </a:rPr>
              </a:br>
              <a:r>
                <a:rPr kumimoji="0" lang="en-GB" sz="1200" b="1" i="0" u="none" strike="noStrike" kern="1200" cap="none" spc="0" normalizeH="0" baseline="0" noProof="0">
                  <a:ln>
                    <a:noFill/>
                  </a:ln>
                  <a:solidFill>
                    <a:srgbClr val="FFFFFF"/>
                  </a:solidFill>
                  <a:effectLst/>
                  <a:uLnTx/>
                  <a:uFillTx/>
                  <a:latin typeface="Calibri"/>
                  <a:ea typeface="Calibri"/>
                  <a:cs typeface="Calibri"/>
                  <a:sym typeface="Calibri"/>
                </a:rPr>
                <a:t>data</a:t>
              </a:r>
              <a:endParaRPr kumimoji="0" sz="12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49" name="Google Shape;1149;p178"/>
            <p:cNvSpPr/>
            <p:nvPr/>
          </p:nvSpPr>
          <p:spPr>
            <a:xfrm>
              <a:off x="1612301" y="3793091"/>
              <a:ext cx="576000" cy="393000"/>
            </a:xfrm>
            <a:prstGeom prst="can">
              <a:avLst>
                <a:gd name="adj" fmla="val 25000"/>
              </a:avLst>
            </a:prstGeom>
            <a:solidFill>
              <a:srgbClr val="0070C0"/>
            </a:solidFill>
            <a:ln w="9525" cap="flat" cmpd="sng">
              <a:solidFill>
                <a:srgbClr val="0070C0"/>
              </a:solidFill>
              <a:prstDash val="solid"/>
              <a:round/>
              <a:headEnd type="none" w="sm" len="sm"/>
              <a:tailEnd type="none" w="sm" len="sm"/>
            </a:ln>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Tx/>
                <a:buNone/>
                <a:tabLst/>
                <a:defRPr/>
              </a:pPr>
              <a:r>
                <a:rPr kumimoji="0" lang="en-GB" sz="1200" b="1" i="0" u="none" strike="noStrike" kern="1200" cap="none" spc="0" normalizeH="0" baseline="0" noProof="0">
                  <a:ln>
                    <a:noFill/>
                  </a:ln>
                  <a:solidFill>
                    <a:srgbClr val="FFFFFF"/>
                  </a:solidFill>
                  <a:effectLst/>
                  <a:uLnTx/>
                  <a:uFillTx/>
                  <a:latin typeface="Calibri"/>
                  <a:ea typeface="Calibri"/>
                  <a:cs typeface="Calibri"/>
                  <a:sym typeface="Calibri"/>
                </a:rPr>
                <a:t>Search</a:t>
              </a:r>
              <a:endParaRPr kumimoji="0" sz="12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52" name="Google Shape;1152;p178"/>
            <p:cNvSpPr/>
            <p:nvPr/>
          </p:nvSpPr>
          <p:spPr>
            <a:xfrm>
              <a:off x="960492" y="3793091"/>
              <a:ext cx="574800" cy="393000"/>
            </a:xfrm>
            <a:prstGeom prst="can">
              <a:avLst>
                <a:gd name="adj" fmla="val 25000"/>
              </a:avLst>
            </a:prstGeom>
            <a:solidFill>
              <a:srgbClr val="0070C0"/>
            </a:solidFill>
            <a:ln w="9525" cap="flat" cmpd="sng">
              <a:solidFill>
                <a:srgbClr val="0070C0"/>
              </a:solidFill>
              <a:prstDash val="solid"/>
              <a:round/>
              <a:headEnd type="none" w="sm" len="sm"/>
              <a:tailEnd type="none" w="sm" len="sm"/>
            </a:ln>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Tx/>
                <a:buNone/>
                <a:tabLst/>
                <a:defRPr/>
              </a:pPr>
              <a:r>
                <a:rPr kumimoji="0" lang="en-GB" sz="1200" b="1" i="0" u="none" strike="noStrike" kern="1200" cap="none" spc="0" normalizeH="0" baseline="0" noProof="0">
                  <a:ln>
                    <a:noFill/>
                  </a:ln>
                  <a:solidFill>
                    <a:srgbClr val="FFFFFF"/>
                  </a:solidFill>
                  <a:effectLst/>
                  <a:uLnTx/>
                  <a:uFillTx/>
                  <a:latin typeface="Calibri"/>
                  <a:ea typeface="Calibri"/>
                  <a:cs typeface="Calibri"/>
                  <a:sym typeface="Calibri"/>
                </a:rPr>
                <a:t>Identity</a:t>
              </a:r>
              <a:endParaRPr kumimoji="0" sz="1200" b="1"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5" name="Group 4">
            <a:extLst>
              <a:ext uri="{FF2B5EF4-FFF2-40B4-BE49-F238E27FC236}">
                <a16:creationId xmlns:a16="http://schemas.microsoft.com/office/drawing/2014/main" id="{BA198A4D-2AAE-5D4D-8AC2-7CFBB50241D6}"/>
              </a:ext>
            </a:extLst>
          </p:cNvPr>
          <p:cNvGrpSpPr/>
          <p:nvPr/>
        </p:nvGrpSpPr>
        <p:grpSpPr>
          <a:xfrm>
            <a:off x="984041" y="1434737"/>
            <a:ext cx="2033215" cy="2536424"/>
            <a:chOff x="943980" y="1282429"/>
            <a:chExt cx="1524911" cy="1902318"/>
          </a:xfrm>
        </p:grpSpPr>
        <p:sp>
          <p:nvSpPr>
            <p:cNvPr id="1145" name="Google Shape;1145;p178"/>
            <p:cNvSpPr/>
            <p:nvPr/>
          </p:nvSpPr>
          <p:spPr>
            <a:xfrm>
              <a:off x="951877" y="1775047"/>
              <a:ext cx="1517014" cy="1409700"/>
            </a:xfrm>
            <a:prstGeom prst="rect">
              <a:avLst/>
            </a:prstGeom>
            <a:solidFill>
              <a:schemeClr val="accent2"/>
            </a:solidFill>
            <a:ln w="9525" cap="flat" cmpd="sng">
              <a:solidFill>
                <a:schemeClr val="accent3"/>
              </a:solidFill>
              <a:prstDash val="solid"/>
              <a:round/>
              <a:headEnd type="none" w="sm" len="sm"/>
              <a:tailEnd type="none" w="sm" len="sm"/>
            </a:ln>
            <a:effectLst/>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Tx/>
                <a:buNone/>
                <a:tabLst/>
                <a:defRPr/>
              </a:pPr>
              <a:r>
                <a:rPr kumimoji="0" lang="en-GB" sz="1600" b="1" i="0" u="none" strike="noStrike" kern="1200" cap="none" spc="0" normalizeH="0" baseline="0" noProof="0">
                  <a:ln>
                    <a:noFill/>
                  </a:ln>
                  <a:solidFill>
                    <a:srgbClr val="FFFFFF"/>
                  </a:solidFill>
                  <a:effectLst/>
                  <a:uLnTx/>
                  <a:uFillTx/>
                  <a:latin typeface="Calibri"/>
                  <a:ea typeface="Calibri"/>
                  <a:cs typeface="Calibri"/>
                  <a:sym typeface="Calibri"/>
                </a:rPr>
                <a:t>Content Services</a:t>
              </a: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46" name="Google Shape;1146;p178"/>
            <p:cNvSpPr/>
            <p:nvPr/>
          </p:nvSpPr>
          <p:spPr>
            <a:xfrm>
              <a:off x="943980" y="1282429"/>
              <a:ext cx="1517014" cy="444600"/>
            </a:xfrm>
            <a:prstGeom prst="rect">
              <a:avLst/>
            </a:prstGeom>
            <a:solidFill>
              <a:schemeClr val="accent2"/>
            </a:solidFill>
            <a:ln w="9525" cap="flat" cmpd="sng">
              <a:solidFill>
                <a:schemeClr val="accent3"/>
              </a:solidFill>
              <a:prstDash val="solid"/>
              <a:round/>
              <a:headEnd type="none" w="sm" len="sm"/>
              <a:tailEnd type="none" w="sm" len="sm"/>
            </a:ln>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Tx/>
                <a:buNone/>
                <a:tabLst/>
                <a:defRPr/>
              </a:pPr>
              <a:r>
                <a:rPr kumimoji="0" lang="en-GB" sz="1600" b="1" i="0" u="none" strike="noStrike" kern="1200" cap="none" spc="0" normalizeH="0" baseline="0" noProof="0">
                  <a:ln>
                    <a:noFill/>
                  </a:ln>
                  <a:solidFill>
                    <a:srgbClr val="FFFFFF"/>
                  </a:solidFill>
                  <a:effectLst/>
                  <a:uLnTx/>
                  <a:uFillTx/>
                  <a:latin typeface="Calibri"/>
                  <a:ea typeface="Calibri"/>
                  <a:cs typeface="Calibri"/>
                  <a:sym typeface="Calibri"/>
                </a:rPr>
                <a:t>Content + Governance Apps</a:t>
              </a: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55" name="Google Shape;1155;p178"/>
            <p:cNvSpPr/>
            <p:nvPr/>
          </p:nvSpPr>
          <p:spPr>
            <a:xfrm>
              <a:off x="1113791" y="2619127"/>
              <a:ext cx="1193186" cy="478500"/>
            </a:xfrm>
            <a:prstGeom prst="rect">
              <a:avLst/>
            </a:prstGeom>
            <a:solidFill>
              <a:schemeClr val="bg1">
                <a:lumMod val="50000"/>
              </a:schemeClr>
            </a:solidFill>
            <a:ln w="9525" cap="flat" cmpd="sng">
              <a:solidFill>
                <a:schemeClr val="tx1">
                  <a:lumMod val="95000"/>
                  <a:lumOff val="5000"/>
                </a:schemeClr>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t>Governance</a:t>
              </a:r>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8" name="Google Shape;1155;p178">
            <a:extLst>
              <a:ext uri="{FF2B5EF4-FFF2-40B4-BE49-F238E27FC236}">
                <a16:creationId xmlns:a16="http://schemas.microsoft.com/office/drawing/2014/main" id="{24B4193B-C84A-944D-AD55-5D9ADFC3F13C}"/>
              </a:ext>
            </a:extLst>
          </p:cNvPr>
          <p:cNvSpPr/>
          <p:nvPr/>
        </p:nvSpPr>
        <p:spPr>
          <a:xfrm>
            <a:off x="3557834" y="3841079"/>
            <a:ext cx="1849967" cy="393311"/>
          </a:xfrm>
          <a:prstGeom prst="rect">
            <a:avLst/>
          </a:prstGeom>
          <a:solidFill>
            <a:schemeClr val="accent1">
              <a:lumMod val="40000"/>
              <a:lumOff val="60000"/>
            </a:schemeClr>
          </a:solidFill>
          <a:ln w="9525" cap="flat" cmpd="sng">
            <a:solidFill>
              <a:schemeClr val="tx2"/>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t>Transformation</a:t>
            </a:r>
            <a:br>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t>Router</a:t>
            </a:r>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Left Brace 10">
            <a:extLst>
              <a:ext uri="{FF2B5EF4-FFF2-40B4-BE49-F238E27FC236}">
                <a16:creationId xmlns:a16="http://schemas.microsoft.com/office/drawing/2014/main" id="{51BE7ED2-DBF1-D644-B006-060769D611D1}"/>
              </a:ext>
            </a:extLst>
          </p:cNvPr>
          <p:cNvSpPr/>
          <p:nvPr/>
        </p:nvSpPr>
        <p:spPr>
          <a:xfrm rot="5400000">
            <a:off x="1594748" y="3552778"/>
            <a:ext cx="811797" cy="1648564"/>
          </a:xfrm>
          <a:prstGeom prst="leftBrace">
            <a:avLst>
              <a:gd name="adj1" fmla="val 8333"/>
              <a:gd name="adj2" fmla="val 47873"/>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8851C0AB-000C-2F45-A800-990093CB9CC0}"/>
              </a:ext>
            </a:extLst>
          </p:cNvPr>
          <p:cNvGrpSpPr/>
          <p:nvPr/>
        </p:nvGrpSpPr>
        <p:grpSpPr>
          <a:xfrm>
            <a:off x="5197080" y="4651430"/>
            <a:ext cx="1437121" cy="1281787"/>
            <a:chOff x="3625963" y="3190453"/>
            <a:chExt cx="1077841" cy="961340"/>
          </a:xfrm>
        </p:grpSpPr>
        <p:sp>
          <p:nvSpPr>
            <p:cNvPr id="33" name="Google Shape;1155;p178">
              <a:extLst>
                <a:ext uri="{FF2B5EF4-FFF2-40B4-BE49-F238E27FC236}">
                  <a16:creationId xmlns:a16="http://schemas.microsoft.com/office/drawing/2014/main" id="{FDCFF884-5293-574F-9A3A-43D6C8E479A0}"/>
                </a:ext>
              </a:extLst>
            </p:cNvPr>
            <p:cNvSpPr/>
            <p:nvPr/>
          </p:nvSpPr>
          <p:spPr>
            <a:xfrm>
              <a:off x="3625963" y="3190453"/>
              <a:ext cx="1077841" cy="196712"/>
            </a:xfrm>
            <a:prstGeom prst="rect">
              <a:avLst/>
            </a:prstGeom>
            <a:solidFill>
              <a:schemeClr val="accent4"/>
            </a:solidFill>
            <a:ln w="9525" cap="flat" cmpd="sng">
              <a:solidFill>
                <a:schemeClr val="accent2">
                  <a:lumMod val="75000"/>
                </a:schemeClr>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imagemagick</a:t>
              </a:r>
              <a:endParaRPr kumimoji="0" sz="1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155;p178">
              <a:extLst>
                <a:ext uri="{FF2B5EF4-FFF2-40B4-BE49-F238E27FC236}">
                  <a16:creationId xmlns:a16="http://schemas.microsoft.com/office/drawing/2014/main" id="{78F57EA7-7CDF-0D4B-AA3F-8057EFC59FAD}"/>
                </a:ext>
              </a:extLst>
            </p:cNvPr>
            <p:cNvSpPr/>
            <p:nvPr/>
          </p:nvSpPr>
          <p:spPr>
            <a:xfrm>
              <a:off x="3625963" y="3445329"/>
              <a:ext cx="1077841" cy="196712"/>
            </a:xfrm>
            <a:prstGeom prst="rect">
              <a:avLst/>
            </a:prstGeom>
            <a:solidFill>
              <a:schemeClr val="accent4"/>
            </a:solidFill>
            <a:ln w="9525" cap="flat" cmpd="sng">
              <a:solidFill>
                <a:schemeClr val="accent2">
                  <a:lumMod val="75000"/>
                </a:schemeClr>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libreoffice</a:t>
              </a:r>
              <a:endParaRPr kumimoji="0" sz="1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155;p178">
              <a:extLst>
                <a:ext uri="{FF2B5EF4-FFF2-40B4-BE49-F238E27FC236}">
                  <a16:creationId xmlns:a16="http://schemas.microsoft.com/office/drawing/2014/main" id="{07F831A2-647D-5D4B-A8D2-7DBF3B4A58BF}"/>
                </a:ext>
              </a:extLst>
            </p:cNvPr>
            <p:cNvSpPr/>
            <p:nvPr/>
          </p:nvSpPr>
          <p:spPr>
            <a:xfrm>
              <a:off x="3625963" y="3700205"/>
              <a:ext cx="1077841" cy="196712"/>
            </a:xfrm>
            <a:prstGeom prst="rect">
              <a:avLst/>
            </a:prstGeom>
            <a:solidFill>
              <a:schemeClr val="accent4"/>
            </a:solidFill>
            <a:ln w="9525" cap="flat" cmpd="sng">
              <a:solidFill>
                <a:schemeClr val="accent2">
                  <a:lumMod val="75000"/>
                </a:schemeClr>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pdf-renderer</a:t>
              </a:r>
              <a:endParaRPr kumimoji="0" sz="1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55;p178">
              <a:extLst>
                <a:ext uri="{FF2B5EF4-FFF2-40B4-BE49-F238E27FC236}">
                  <a16:creationId xmlns:a16="http://schemas.microsoft.com/office/drawing/2014/main" id="{81FDA01C-52E5-134C-99F9-D341B8CE33BA}"/>
                </a:ext>
              </a:extLst>
            </p:cNvPr>
            <p:cNvSpPr/>
            <p:nvPr/>
          </p:nvSpPr>
          <p:spPr>
            <a:xfrm>
              <a:off x="3625963" y="3955081"/>
              <a:ext cx="1077841" cy="196712"/>
            </a:xfrm>
            <a:prstGeom prst="rect">
              <a:avLst/>
            </a:prstGeom>
            <a:solidFill>
              <a:schemeClr val="accent4"/>
            </a:solidFill>
            <a:ln w="9525" cap="flat" cmpd="sng">
              <a:solidFill>
                <a:schemeClr val="accent2">
                  <a:lumMod val="75000"/>
                </a:schemeClr>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tika</a:t>
              </a:r>
              <a:endParaRPr kumimoji="0" sz="1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 name="Group 12">
            <a:extLst>
              <a:ext uri="{FF2B5EF4-FFF2-40B4-BE49-F238E27FC236}">
                <a16:creationId xmlns:a16="http://schemas.microsoft.com/office/drawing/2014/main" id="{640DB13C-242E-7F40-B845-269C1F49E2EC}"/>
              </a:ext>
            </a:extLst>
          </p:cNvPr>
          <p:cNvGrpSpPr/>
          <p:nvPr/>
        </p:nvGrpSpPr>
        <p:grpSpPr>
          <a:xfrm>
            <a:off x="7436916" y="4685862"/>
            <a:ext cx="1185347" cy="907520"/>
            <a:chOff x="5651833" y="3184746"/>
            <a:chExt cx="889010" cy="680640"/>
          </a:xfrm>
        </p:grpSpPr>
        <p:sp>
          <p:nvSpPr>
            <p:cNvPr id="37" name="Google Shape;1155;p178">
              <a:extLst>
                <a:ext uri="{FF2B5EF4-FFF2-40B4-BE49-F238E27FC236}">
                  <a16:creationId xmlns:a16="http://schemas.microsoft.com/office/drawing/2014/main" id="{0AB31D78-5B41-844D-9358-62775570AF59}"/>
                </a:ext>
              </a:extLst>
            </p:cNvPr>
            <p:cNvSpPr/>
            <p:nvPr/>
          </p:nvSpPr>
          <p:spPr>
            <a:xfrm>
              <a:off x="5651833" y="3184746"/>
              <a:ext cx="889010" cy="170888"/>
            </a:xfrm>
            <a:prstGeom prst="rect">
              <a:avLst/>
            </a:prstGeom>
            <a:solidFill>
              <a:schemeClr val="accent6">
                <a:lumMod val="60000"/>
                <a:lumOff val="40000"/>
              </a:schemeClr>
            </a:solidFill>
            <a:ln w="9525" cap="flat"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t>Comprehend</a:t>
              </a:r>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55;p178">
              <a:extLst>
                <a:ext uri="{FF2B5EF4-FFF2-40B4-BE49-F238E27FC236}">
                  <a16:creationId xmlns:a16="http://schemas.microsoft.com/office/drawing/2014/main" id="{71C73AED-43EE-1644-93BD-F54B7F498272}"/>
                </a:ext>
              </a:extLst>
            </p:cNvPr>
            <p:cNvSpPr/>
            <p:nvPr/>
          </p:nvSpPr>
          <p:spPr>
            <a:xfrm>
              <a:off x="5651833" y="3439622"/>
              <a:ext cx="889010" cy="170888"/>
            </a:xfrm>
            <a:prstGeom prst="rect">
              <a:avLst/>
            </a:prstGeom>
            <a:solidFill>
              <a:schemeClr val="accent6">
                <a:lumMod val="60000"/>
                <a:lumOff val="40000"/>
              </a:schemeClr>
            </a:solidFill>
            <a:ln w="9525" cap="flat"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err="1">
                  <a:ln>
                    <a:noFill/>
                  </a:ln>
                  <a:solidFill>
                    <a:srgbClr val="000000"/>
                  </a:solidFill>
                  <a:effectLst/>
                  <a:uLnTx/>
                  <a:uFillTx/>
                  <a:latin typeface="Calibri"/>
                  <a:ea typeface="Calibri"/>
                  <a:cs typeface="Calibri"/>
                  <a:sym typeface="Calibri"/>
                </a:rPr>
                <a:t>Rekognition</a:t>
              </a:r>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155;p178">
              <a:extLst>
                <a:ext uri="{FF2B5EF4-FFF2-40B4-BE49-F238E27FC236}">
                  <a16:creationId xmlns:a16="http://schemas.microsoft.com/office/drawing/2014/main" id="{181D0F4F-E255-FD46-A1E1-53F8CE7E453C}"/>
                </a:ext>
              </a:extLst>
            </p:cNvPr>
            <p:cNvSpPr/>
            <p:nvPr/>
          </p:nvSpPr>
          <p:spPr>
            <a:xfrm>
              <a:off x="5651833" y="3694498"/>
              <a:ext cx="889010" cy="170888"/>
            </a:xfrm>
            <a:prstGeom prst="rect">
              <a:avLst/>
            </a:prstGeom>
            <a:solidFill>
              <a:schemeClr val="accent6">
                <a:lumMod val="60000"/>
                <a:lumOff val="40000"/>
              </a:schemeClr>
            </a:solidFill>
            <a:ln w="9525" cap="flat"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err="1">
                  <a:ln>
                    <a:noFill/>
                  </a:ln>
                  <a:solidFill>
                    <a:srgbClr val="000000"/>
                  </a:solidFill>
                  <a:effectLst/>
                  <a:uLnTx/>
                  <a:uFillTx/>
                  <a:latin typeface="Calibri"/>
                  <a:ea typeface="Calibri"/>
                  <a:cs typeface="Calibri"/>
                  <a:sym typeface="Calibri"/>
                </a:rPr>
                <a:t>Textract</a:t>
              </a:r>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cxnSp>
        <p:nvCxnSpPr>
          <p:cNvPr id="15" name="Elbow Connector 14">
            <a:extLst>
              <a:ext uri="{FF2B5EF4-FFF2-40B4-BE49-F238E27FC236}">
                <a16:creationId xmlns:a16="http://schemas.microsoft.com/office/drawing/2014/main" id="{8F4864B6-9AEE-9842-B6A8-D95510CBBAA9}"/>
              </a:ext>
            </a:extLst>
          </p:cNvPr>
          <p:cNvCxnSpPr>
            <a:stCxn id="1145" idx="3"/>
            <a:endCxn id="28" idx="1"/>
          </p:cNvCxnSpPr>
          <p:nvPr/>
        </p:nvCxnSpPr>
        <p:spPr>
          <a:xfrm>
            <a:off x="3017256" y="3031361"/>
            <a:ext cx="540578" cy="1006374"/>
          </a:xfrm>
          <a:prstGeom prst="bentConnector3">
            <a:avLst/>
          </a:prstGeom>
          <a:ln>
            <a:solidFill>
              <a:srgbClr val="00206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a:extLst>
              <a:ext uri="{FF2B5EF4-FFF2-40B4-BE49-F238E27FC236}">
                <a16:creationId xmlns:a16="http://schemas.microsoft.com/office/drawing/2014/main" id="{DB6F3D72-1B74-1142-A90D-5FC74BB1369C}"/>
              </a:ext>
            </a:extLst>
          </p:cNvPr>
          <p:cNvCxnSpPr>
            <a:cxnSpLocks/>
            <a:stCxn id="28" idx="2"/>
            <a:endCxn id="33" idx="1"/>
          </p:cNvCxnSpPr>
          <p:nvPr/>
        </p:nvCxnSpPr>
        <p:spPr>
          <a:xfrm rot="16200000" flipH="1">
            <a:off x="4565858" y="4151349"/>
            <a:ext cx="548183" cy="714261"/>
          </a:xfrm>
          <a:prstGeom prst="bentConnector2">
            <a:avLst/>
          </a:prstGeom>
          <a:ln>
            <a:solidFill>
              <a:srgbClr val="00206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a:extLst>
              <a:ext uri="{FF2B5EF4-FFF2-40B4-BE49-F238E27FC236}">
                <a16:creationId xmlns:a16="http://schemas.microsoft.com/office/drawing/2014/main" id="{3940D925-E3BD-0445-9AE2-4C5B54413448}"/>
              </a:ext>
            </a:extLst>
          </p:cNvPr>
          <p:cNvCxnSpPr>
            <a:cxnSpLocks/>
            <a:stCxn id="28" idx="2"/>
            <a:endCxn id="34" idx="1"/>
          </p:cNvCxnSpPr>
          <p:nvPr/>
        </p:nvCxnSpPr>
        <p:spPr>
          <a:xfrm rot="16200000" flipH="1">
            <a:off x="4395941" y="4321266"/>
            <a:ext cx="888017" cy="714261"/>
          </a:xfrm>
          <a:prstGeom prst="bentConnector2">
            <a:avLst/>
          </a:prstGeom>
          <a:ln>
            <a:solidFill>
              <a:srgbClr val="00206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0D544481-DA66-BD43-92BF-37C8764EAED2}"/>
              </a:ext>
            </a:extLst>
          </p:cNvPr>
          <p:cNvCxnSpPr>
            <a:cxnSpLocks/>
            <a:stCxn id="28" idx="2"/>
            <a:endCxn id="36" idx="1"/>
          </p:cNvCxnSpPr>
          <p:nvPr/>
        </p:nvCxnSpPr>
        <p:spPr>
          <a:xfrm rot="16200000" flipH="1">
            <a:off x="4056106" y="4661101"/>
            <a:ext cx="1567687" cy="714261"/>
          </a:xfrm>
          <a:prstGeom prst="bentConnector2">
            <a:avLst/>
          </a:prstGeom>
          <a:ln>
            <a:solidFill>
              <a:srgbClr val="00206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Elbow Connector 52">
            <a:extLst>
              <a:ext uri="{FF2B5EF4-FFF2-40B4-BE49-F238E27FC236}">
                <a16:creationId xmlns:a16="http://schemas.microsoft.com/office/drawing/2014/main" id="{953C82FE-01F4-9D43-A633-39C9317618B7}"/>
              </a:ext>
            </a:extLst>
          </p:cNvPr>
          <p:cNvCxnSpPr>
            <a:cxnSpLocks/>
            <a:stCxn id="28" idx="2"/>
            <a:endCxn id="35" idx="1"/>
          </p:cNvCxnSpPr>
          <p:nvPr/>
        </p:nvCxnSpPr>
        <p:spPr>
          <a:xfrm rot="16200000" flipH="1">
            <a:off x="4226023" y="4491184"/>
            <a:ext cx="1227852" cy="714261"/>
          </a:xfrm>
          <a:prstGeom prst="bentConnector2">
            <a:avLst/>
          </a:prstGeom>
          <a:ln>
            <a:solidFill>
              <a:srgbClr val="00206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62" name="Elbow Connector 61">
            <a:extLst>
              <a:ext uri="{FF2B5EF4-FFF2-40B4-BE49-F238E27FC236}">
                <a16:creationId xmlns:a16="http://schemas.microsoft.com/office/drawing/2014/main" id="{0653CDA6-2D5C-4B4E-A13D-078C76972585}"/>
              </a:ext>
            </a:extLst>
          </p:cNvPr>
          <p:cNvCxnSpPr>
            <a:cxnSpLocks/>
            <a:stCxn id="28" idx="3"/>
            <a:endCxn id="37" idx="1"/>
          </p:cNvCxnSpPr>
          <p:nvPr/>
        </p:nvCxnSpPr>
        <p:spPr>
          <a:xfrm>
            <a:off x="5407801" y="4037734"/>
            <a:ext cx="2029116" cy="762053"/>
          </a:xfrm>
          <a:prstGeom prst="bentConnector3">
            <a:avLst>
              <a:gd name="adj1" fmla="val 71889"/>
            </a:avLst>
          </a:prstGeom>
          <a:ln>
            <a:solidFill>
              <a:schemeClr val="accent4">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66" name="Elbow Connector 65">
            <a:extLst>
              <a:ext uri="{FF2B5EF4-FFF2-40B4-BE49-F238E27FC236}">
                <a16:creationId xmlns:a16="http://schemas.microsoft.com/office/drawing/2014/main" id="{E9C42326-612B-0940-9A75-6A63074E1FD0}"/>
              </a:ext>
            </a:extLst>
          </p:cNvPr>
          <p:cNvCxnSpPr>
            <a:cxnSpLocks/>
            <a:stCxn id="28" idx="3"/>
            <a:endCxn id="38" idx="1"/>
          </p:cNvCxnSpPr>
          <p:nvPr/>
        </p:nvCxnSpPr>
        <p:spPr>
          <a:xfrm>
            <a:off x="5407801" y="4037734"/>
            <a:ext cx="2029116" cy="1101888"/>
          </a:xfrm>
          <a:prstGeom prst="bentConnector3">
            <a:avLst>
              <a:gd name="adj1" fmla="val 72013"/>
            </a:avLst>
          </a:prstGeom>
          <a:ln>
            <a:solidFill>
              <a:schemeClr val="accent4">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Elbow Connector 69">
            <a:extLst>
              <a:ext uri="{FF2B5EF4-FFF2-40B4-BE49-F238E27FC236}">
                <a16:creationId xmlns:a16="http://schemas.microsoft.com/office/drawing/2014/main" id="{011451A6-AA82-6349-B1E5-DAB764B43B7A}"/>
              </a:ext>
            </a:extLst>
          </p:cNvPr>
          <p:cNvCxnSpPr>
            <a:cxnSpLocks/>
            <a:stCxn id="28" idx="3"/>
            <a:endCxn id="43" idx="1"/>
          </p:cNvCxnSpPr>
          <p:nvPr/>
        </p:nvCxnSpPr>
        <p:spPr>
          <a:xfrm>
            <a:off x="5407801" y="4037734"/>
            <a:ext cx="2029116" cy="1441723"/>
          </a:xfrm>
          <a:prstGeom prst="bentConnector3">
            <a:avLst>
              <a:gd name="adj1" fmla="val 71889"/>
            </a:avLst>
          </a:prstGeom>
          <a:ln>
            <a:solidFill>
              <a:schemeClr val="accent4">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Elbow Connector 91">
            <a:extLst>
              <a:ext uri="{FF2B5EF4-FFF2-40B4-BE49-F238E27FC236}">
                <a16:creationId xmlns:a16="http://schemas.microsoft.com/office/drawing/2014/main" id="{8A36F75F-B96A-8D44-801D-CD6310F180E6}"/>
              </a:ext>
            </a:extLst>
          </p:cNvPr>
          <p:cNvCxnSpPr>
            <a:cxnSpLocks/>
            <a:stCxn id="37" idx="3"/>
          </p:cNvCxnSpPr>
          <p:nvPr/>
        </p:nvCxnSpPr>
        <p:spPr>
          <a:xfrm flipH="1" flipV="1">
            <a:off x="8126622" y="3453318"/>
            <a:ext cx="495641" cy="1346469"/>
          </a:xfrm>
          <a:prstGeom prst="bentConnector4">
            <a:avLst>
              <a:gd name="adj1" fmla="val -103601"/>
              <a:gd name="adj2" fmla="val 38732"/>
            </a:avLst>
          </a:prstGeom>
          <a:ln>
            <a:solidFill>
              <a:schemeClr val="tx1">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Elbow Connector 94">
            <a:extLst>
              <a:ext uri="{FF2B5EF4-FFF2-40B4-BE49-F238E27FC236}">
                <a16:creationId xmlns:a16="http://schemas.microsoft.com/office/drawing/2014/main" id="{007E887F-F13D-E24E-8F4A-3014C26607F9}"/>
              </a:ext>
            </a:extLst>
          </p:cNvPr>
          <p:cNvCxnSpPr>
            <a:cxnSpLocks/>
            <a:stCxn id="38" idx="3"/>
          </p:cNvCxnSpPr>
          <p:nvPr/>
        </p:nvCxnSpPr>
        <p:spPr>
          <a:xfrm flipV="1">
            <a:off x="8622263" y="3453320"/>
            <a:ext cx="908972" cy="1686303"/>
          </a:xfrm>
          <a:prstGeom prst="bentConnector2">
            <a:avLst/>
          </a:prstGeom>
          <a:ln>
            <a:solidFill>
              <a:schemeClr val="tx1">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Elbow Connector 100">
            <a:extLst>
              <a:ext uri="{FF2B5EF4-FFF2-40B4-BE49-F238E27FC236}">
                <a16:creationId xmlns:a16="http://schemas.microsoft.com/office/drawing/2014/main" id="{233ECB4E-2492-A842-96B2-8E17069F76D4}"/>
              </a:ext>
            </a:extLst>
          </p:cNvPr>
          <p:cNvCxnSpPr>
            <a:cxnSpLocks/>
            <a:stCxn id="43" idx="3"/>
            <a:endCxn id="89" idx="2"/>
          </p:cNvCxnSpPr>
          <p:nvPr/>
        </p:nvCxnSpPr>
        <p:spPr>
          <a:xfrm flipV="1">
            <a:off x="8622263" y="3363677"/>
            <a:ext cx="2313586" cy="2115780"/>
          </a:xfrm>
          <a:prstGeom prst="bentConnector2">
            <a:avLst/>
          </a:prstGeom>
          <a:ln>
            <a:solidFill>
              <a:schemeClr val="tx1">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112" name="Group 111">
            <a:extLst>
              <a:ext uri="{FF2B5EF4-FFF2-40B4-BE49-F238E27FC236}">
                <a16:creationId xmlns:a16="http://schemas.microsoft.com/office/drawing/2014/main" id="{FFD3CAC5-B7E8-784D-B721-F47FB9817588}"/>
              </a:ext>
            </a:extLst>
          </p:cNvPr>
          <p:cNvGrpSpPr/>
          <p:nvPr/>
        </p:nvGrpSpPr>
        <p:grpSpPr>
          <a:xfrm>
            <a:off x="4183970" y="4500940"/>
            <a:ext cx="597695" cy="597695"/>
            <a:chOff x="5413616" y="738674"/>
            <a:chExt cx="448271" cy="448271"/>
          </a:xfrm>
        </p:grpSpPr>
        <p:sp>
          <p:nvSpPr>
            <p:cNvPr id="113" name="Rectangle 112">
              <a:extLst>
                <a:ext uri="{FF2B5EF4-FFF2-40B4-BE49-F238E27FC236}">
                  <a16:creationId xmlns:a16="http://schemas.microsoft.com/office/drawing/2014/main" id="{74788CDD-6930-6B4C-999D-F683F37434C8}"/>
                </a:ext>
              </a:extLst>
            </p:cNvPr>
            <p:cNvSpPr/>
            <p:nvPr/>
          </p:nvSpPr>
          <p:spPr>
            <a:xfrm>
              <a:off x="5501880" y="773908"/>
              <a:ext cx="271749" cy="36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4" name="Picture 113">
              <a:extLst>
                <a:ext uri="{FF2B5EF4-FFF2-40B4-BE49-F238E27FC236}">
                  <a16:creationId xmlns:a16="http://schemas.microsoft.com/office/drawing/2014/main" id="{2279CE58-BD8C-0747-AA38-E739018A49BD}"/>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413616" y="738674"/>
              <a:ext cx="448271" cy="448271"/>
            </a:xfrm>
            <a:prstGeom prst="rect">
              <a:avLst/>
            </a:prstGeom>
          </p:spPr>
        </p:pic>
      </p:grpSp>
      <p:sp>
        <p:nvSpPr>
          <p:cNvPr id="3" name="Arc 2">
            <a:extLst>
              <a:ext uri="{FF2B5EF4-FFF2-40B4-BE49-F238E27FC236}">
                <a16:creationId xmlns:a16="http://schemas.microsoft.com/office/drawing/2014/main" id="{6E9005B6-5A33-1F49-9318-C449F5C2D9B0}"/>
              </a:ext>
            </a:extLst>
          </p:cNvPr>
          <p:cNvSpPr/>
          <p:nvPr/>
        </p:nvSpPr>
        <p:spPr>
          <a:xfrm rot="9543917">
            <a:off x="8077673" y="1901751"/>
            <a:ext cx="4887843" cy="1596659"/>
          </a:xfrm>
          <a:prstGeom prst="arc">
            <a:avLst>
              <a:gd name="adj1" fmla="val 16200000"/>
              <a:gd name="adj2" fmla="val 57652"/>
            </a:avLst>
          </a:prstGeom>
          <a:ln w="19050">
            <a:solidFill>
              <a:schemeClr val="tx1">
                <a:lumMod val="60000"/>
                <a:lumOff val="40000"/>
              </a:schemeClr>
            </a:solidFill>
            <a:prstDash val="dash"/>
            <a:headEnd w="med" len="sm"/>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F08154C7-39F7-D846-9EC4-82B4E21A7B46}"/>
              </a:ext>
            </a:extLst>
          </p:cNvPr>
          <p:cNvGrpSpPr/>
          <p:nvPr/>
        </p:nvGrpSpPr>
        <p:grpSpPr>
          <a:xfrm>
            <a:off x="2328466" y="2476801"/>
            <a:ext cx="564705" cy="576000"/>
            <a:chOff x="4501080" y="346100"/>
            <a:chExt cx="423529" cy="432000"/>
          </a:xfrm>
        </p:grpSpPr>
        <p:sp>
          <p:nvSpPr>
            <p:cNvPr id="51" name="Rectangle 50">
              <a:extLst>
                <a:ext uri="{FF2B5EF4-FFF2-40B4-BE49-F238E27FC236}">
                  <a16:creationId xmlns:a16="http://schemas.microsoft.com/office/drawing/2014/main" id="{D1755A61-D786-AD4B-AAAE-DCB812E31EF9}"/>
                </a:ext>
              </a:extLst>
            </p:cNvPr>
            <p:cNvSpPr/>
            <p:nvPr/>
          </p:nvSpPr>
          <p:spPr>
            <a:xfrm>
              <a:off x="4576971" y="364100"/>
              <a:ext cx="271749" cy="39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Picture 53">
              <a:extLst>
                <a:ext uri="{FF2B5EF4-FFF2-40B4-BE49-F238E27FC236}">
                  <a16:creationId xmlns:a16="http://schemas.microsoft.com/office/drawing/2014/main" id="{1C82B71A-700A-A147-98E7-0FE544031C09}"/>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501080" y="346100"/>
              <a:ext cx="423529" cy="432000"/>
            </a:xfrm>
            <a:prstGeom prst="rect">
              <a:avLst/>
            </a:prstGeom>
            <a:solidFill>
              <a:schemeClr val="accent2"/>
            </a:solidFill>
            <a:ln>
              <a:noFill/>
            </a:ln>
          </p:spPr>
        </p:pic>
      </p:grpSp>
      <p:pic>
        <p:nvPicPr>
          <p:cNvPr id="48" name="Picture 47">
            <a:extLst>
              <a:ext uri="{FF2B5EF4-FFF2-40B4-BE49-F238E27FC236}">
                <a16:creationId xmlns:a16="http://schemas.microsoft.com/office/drawing/2014/main" id="{B8B1473B-F8B0-054F-850E-AADC9459228E}"/>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2287117" y="2623628"/>
            <a:ext cx="549308" cy="549308"/>
          </a:xfrm>
          <a:prstGeom prst="rect">
            <a:avLst/>
          </a:prstGeom>
        </p:spPr>
      </p:pic>
      <p:pic>
        <p:nvPicPr>
          <p:cNvPr id="6" name="Picture 5" descr="A close up of a logo&#10;&#10;Description automatically generated">
            <a:extLst>
              <a:ext uri="{FF2B5EF4-FFF2-40B4-BE49-F238E27FC236}">
                <a16:creationId xmlns:a16="http://schemas.microsoft.com/office/drawing/2014/main" id="{106E9F1E-3052-744E-B04A-D9DEF7FB459F}"/>
              </a:ext>
            </a:extLst>
          </p:cNvPr>
          <p:cNvPicPr>
            <a:picLocks noChangeAspect="1"/>
          </p:cNvPicPr>
          <p:nvPr/>
        </p:nvPicPr>
        <p:blipFill>
          <a:blip r:embed="rId9"/>
          <a:stretch>
            <a:fillRect/>
          </a:stretch>
        </p:blipFill>
        <p:spPr>
          <a:xfrm>
            <a:off x="1167256" y="2503448"/>
            <a:ext cx="545099" cy="545099"/>
          </a:xfrm>
          <a:prstGeom prst="rect">
            <a:avLst/>
          </a:prstGeom>
        </p:spPr>
      </p:pic>
      <p:grpSp>
        <p:nvGrpSpPr>
          <p:cNvPr id="55" name="Group 54">
            <a:extLst>
              <a:ext uri="{FF2B5EF4-FFF2-40B4-BE49-F238E27FC236}">
                <a16:creationId xmlns:a16="http://schemas.microsoft.com/office/drawing/2014/main" id="{94682FB5-7E1F-1A49-A75F-499DACBD55D5}"/>
              </a:ext>
            </a:extLst>
          </p:cNvPr>
          <p:cNvGrpSpPr/>
          <p:nvPr/>
        </p:nvGrpSpPr>
        <p:grpSpPr>
          <a:xfrm>
            <a:off x="1692393" y="2487687"/>
            <a:ext cx="597695" cy="597695"/>
            <a:chOff x="5413616" y="738674"/>
            <a:chExt cx="448271" cy="448271"/>
          </a:xfrm>
        </p:grpSpPr>
        <p:sp>
          <p:nvSpPr>
            <p:cNvPr id="56" name="Rectangle 55">
              <a:extLst>
                <a:ext uri="{FF2B5EF4-FFF2-40B4-BE49-F238E27FC236}">
                  <a16:creationId xmlns:a16="http://schemas.microsoft.com/office/drawing/2014/main" id="{CE94CFC8-E9F9-5E44-B91F-5CC09E4AFCA6}"/>
                </a:ext>
              </a:extLst>
            </p:cNvPr>
            <p:cNvSpPr/>
            <p:nvPr/>
          </p:nvSpPr>
          <p:spPr>
            <a:xfrm>
              <a:off x="5501880" y="773908"/>
              <a:ext cx="271749" cy="36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7" name="Picture 56">
              <a:extLst>
                <a:ext uri="{FF2B5EF4-FFF2-40B4-BE49-F238E27FC236}">
                  <a16:creationId xmlns:a16="http://schemas.microsoft.com/office/drawing/2014/main" id="{E3A8EA4E-47DD-BA41-9F94-432764FDE0BF}"/>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5413616" y="738674"/>
              <a:ext cx="448271" cy="448271"/>
            </a:xfrm>
            <a:prstGeom prst="rect">
              <a:avLst/>
            </a:prstGeom>
            <a:solidFill>
              <a:schemeClr val="accent2"/>
            </a:solidFill>
          </p:spPr>
        </p:pic>
      </p:grpSp>
      <p:sp>
        <p:nvSpPr>
          <p:cNvPr id="61" name="TextBox 60">
            <a:extLst>
              <a:ext uri="{FF2B5EF4-FFF2-40B4-BE49-F238E27FC236}">
                <a16:creationId xmlns:a16="http://schemas.microsoft.com/office/drawing/2014/main" id="{711404DC-AF00-2D43-A68D-AF556C468617}"/>
              </a:ext>
            </a:extLst>
          </p:cNvPr>
          <p:cNvSpPr txBox="1"/>
          <p:nvPr/>
        </p:nvSpPr>
        <p:spPr>
          <a:xfrm>
            <a:off x="9054940" y="2912144"/>
            <a:ext cx="971079" cy="45153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a:ln>
                  <a:noFill/>
                </a:ln>
                <a:solidFill>
                  <a:srgbClr val="439E45">
                    <a:lumMod val="50000"/>
                  </a:srgbClr>
                </a:solidFill>
                <a:effectLst/>
                <a:uLnTx/>
                <a:uFillTx/>
                <a:latin typeface="Amazon Ember Cd RC" panose="020B0606020204020204" pitchFamily="34" charset="0"/>
                <a:ea typeface="Amazon Ember Cd RC" panose="020B0606020204020204" pitchFamily="34" charset="0"/>
                <a:cs typeface="Amazon Ember Cd RC" panose="020B0606020204020204" pitchFamily="34" charset="0"/>
              </a:rPr>
              <a:t>Amazon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err="1">
                <a:ln>
                  <a:noFill/>
                </a:ln>
                <a:solidFill>
                  <a:srgbClr val="439E45">
                    <a:lumMod val="50000"/>
                  </a:srgbClr>
                </a:solidFill>
                <a:effectLst/>
                <a:uLnTx/>
                <a:uFillTx/>
                <a:latin typeface="Amazon Ember Cd RC" panose="020B0606020204020204" pitchFamily="34" charset="0"/>
                <a:ea typeface="Amazon Ember Cd RC" panose="020B0606020204020204" pitchFamily="34" charset="0"/>
                <a:cs typeface="Amazon Ember Cd RC" panose="020B0606020204020204" pitchFamily="34" charset="0"/>
              </a:rPr>
              <a:t>Rekognition</a:t>
            </a:r>
            <a:endParaRPr kumimoji="0" lang="en-US" sz="1167" b="1" i="0" u="none" strike="noStrike" kern="1200" cap="none" spc="0" normalizeH="0" baseline="0" noProof="0">
              <a:ln>
                <a:noFill/>
              </a:ln>
              <a:solidFill>
                <a:srgbClr val="439E45">
                  <a:lumMod val="50000"/>
                </a:srgbClr>
              </a:solidFill>
              <a:effectLst/>
              <a:uLnTx/>
              <a:uFillTx/>
              <a:latin typeface="Amazon Ember Cd RC" panose="020B0606020204020204" pitchFamily="34" charset="0"/>
              <a:ea typeface="Amazon Ember Cd RC" panose="020B0606020204020204" pitchFamily="34" charset="0"/>
              <a:cs typeface="Amazon Ember Cd RC" panose="020B0606020204020204" pitchFamily="34" charset="0"/>
            </a:endParaRPr>
          </a:p>
        </p:txBody>
      </p:sp>
      <p:sp>
        <p:nvSpPr>
          <p:cNvPr id="63" name="TextBox 62">
            <a:extLst>
              <a:ext uri="{FF2B5EF4-FFF2-40B4-BE49-F238E27FC236}">
                <a16:creationId xmlns:a16="http://schemas.microsoft.com/office/drawing/2014/main" id="{A5E3C4B5-09D4-F749-8A52-29D541024663}"/>
              </a:ext>
            </a:extLst>
          </p:cNvPr>
          <p:cNvSpPr txBox="1"/>
          <p:nvPr/>
        </p:nvSpPr>
        <p:spPr>
          <a:xfrm>
            <a:off x="7589817" y="2912144"/>
            <a:ext cx="1063058" cy="45153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a:ln>
                  <a:noFill/>
                </a:ln>
                <a:solidFill>
                  <a:srgbClr val="439E45">
                    <a:lumMod val="50000"/>
                  </a:srgbClr>
                </a:solidFill>
                <a:effectLst/>
                <a:uLnTx/>
                <a:uFillTx/>
                <a:latin typeface="Amazon Ember Cd RC" panose="020B0606020204020204" pitchFamily="34" charset="0"/>
                <a:ea typeface="Amazon Ember Cd RC" panose="020B0606020204020204" pitchFamily="34" charset="0"/>
                <a:cs typeface="Amazon Ember Cd RC" panose="020B0606020204020204" pitchFamily="34" charset="0"/>
              </a:rPr>
              <a:t>Amazon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a:ln>
                  <a:noFill/>
                </a:ln>
                <a:solidFill>
                  <a:srgbClr val="439E45">
                    <a:lumMod val="50000"/>
                  </a:srgbClr>
                </a:solidFill>
                <a:effectLst/>
                <a:uLnTx/>
                <a:uFillTx/>
                <a:latin typeface="Amazon Ember Cd RC" panose="020B0606020204020204" pitchFamily="34" charset="0"/>
                <a:ea typeface="Amazon Ember Cd RC" panose="020B0606020204020204" pitchFamily="34" charset="0"/>
                <a:cs typeface="Amazon Ember Cd RC" panose="020B0606020204020204" pitchFamily="34" charset="0"/>
              </a:rPr>
              <a:t>Comprehend</a:t>
            </a:r>
          </a:p>
        </p:txBody>
      </p:sp>
      <p:grpSp>
        <p:nvGrpSpPr>
          <p:cNvPr id="17" name="Group 16">
            <a:extLst>
              <a:ext uri="{FF2B5EF4-FFF2-40B4-BE49-F238E27FC236}">
                <a16:creationId xmlns:a16="http://schemas.microsoft.com/office/drawing/2014/main" id="{DD7074F9-3AD5-D447-89A5-6417B47530BE}"/>
              </a:ext>
            </a:extLst>
          </p:cNvPr>
          <p:cNvGrpSpPr/>
          <p:nvPr/>
        </p:nvGrpSpPr>
        <p:grpSpPr>
          <a:xfrm>
            <a:off x="5407801" y="4037735"/>
            <a:ext cx="3224510" cy="1987727"/>
            <a:chOff x="5407801" y="4037735"/>
            <a:chExt cx="3224510" cy="1987727"/>
          </a:xfrm>
        </p:grpSpPr>
        <p:cxnSp>
          <p:nvCxnSpPr>
            <p:cNvPr id="65" name="Elbow Connector 64">
              <a:extLst>
                <a:ext uri="{FF2B5EF4-FFF2-40B4-BE49-F238E27FC236}">
                  <a16:creationId xmlns:a16="http://schemas.microsoft.com/office/drawing/2014/main" id="{398E173F-B98F-AD44-8254-681278F9E648}"/>
                </a:ext>
              </a:extLst>
            </p:cNvPr>
            <p:cNvCxnSpPr>
              <a:cxnSpLocks/>
              <a:stCxn id="28" idx="3"/>
              <a:endCxn id="67" idx="1"/>
            </p:cNvCxnSpPr>
            <p:nvPr/>
          </p:nvCxnSpPr>
          <p:spPr>
            <a:xfrm>
              <a:off x="5407801" y="4037735"/>
              <a:ext cx="2039163" cy="1873802"/>
            </a:xfrm>
            <a:prstGeom prst="bentConnector3">
              <a:avLst>
                <a:gd name="adj1" fmla="val 71682"/>
              </a:avLst>
            </a:prstGeom>
            <a:ln>
              <a:solidFill>
                <a:schemeClr val="accent4">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7" name="Google Shape;1155;p178">
              <a:extLst>
                <a:ext uri="{FF2B5EF4-FFF2-40B4-BE49-F238E27FC236}">
                  <a16:creationId xmlns:a16="http://schemas.microsoft.com/office/drawing/2014/main" id="{0485D90C-2DFE-154B-8F53-0A1D54AAAFED}"/>
                </a:ext>
              </a:extLst>
            </p:cNvPr>
            <p:cNvSpPr/>
            <p:nvPr/>
          </p:nvSpPr>
          <p:spPr>
            <a:xfrm>
              <a:off x="7446964" y="5797611"/>
              <a:ext cx="1185347" cy="227851"/>
            </a:xfrm>
            <a:prstGeom prst="rect">
              <a:avLst/>
            </a:prstGeom>
            <a:solidFill>
              <a:schemeClr val="bg1">
                <a:lumMod val="85000"/>
              </a:schemeClr>
            </a:solidFill>
            <a:ln w="9525" cap="flat" cmpd="sng">
              <a:solidFill>
                <a:schemeClr val="bg1">
                  <a:lumMod val="50000"/>
                </a:schemeClr>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t>Other…</a:t>
              </a:r>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9" name="Group 108">
            <a:extLst>
              <a:ext uri="{FF2B5EF4-FFF2-40B4-BE49-F238E27FC236}">
                <a16:creationId xmlns:a16="http://schemas.microsoft.com/office/drawing/2014/main" id="{2F956BD3-D1CF-3840-8CF2-16E9E82AC2C8}"/>
              </a:ext>
            </a:extLst>
          </p:cNvPr>
          <p:cNvGrpSpPr/>
          <p:nvPr/>
        </p:nvGrpSpPr>
        <p:grpSpPr>
          <a:xfrm>
            <a:off x="5839712" y="3725186"/>
            <a:ext cx="564705" cy="576000"/>
            <a:chOff x="4501080" y="346100"/>
            <a:chExt cx="423529" cy="432000"/>
          </a:xfrm>
        </p:grpSpPr>
        <p:sp>
          <p:nvSpPr>
            <p:cNvPr id="110" name="Rectangle 109">
              <a:extLst>
                <a:ext uri="{FF2B5EF4-FFF2-40B4-BE49-F238E27FC236}">
                  <a16:creationId xmlns:a16="http://schemas.microsoft.com/office/drawing/2014/main" id="{10AFD825-A7A7-0047-B49A-E5E00DD2FD17}"/>
                </a:ext>
              </a:extLst>
            </p:cNvPr>
            <p:cNvSpPr/>
            <p:nvPr/>
          </p:nvSpPr>
          <p:spPr>
            <a:xfrm>
              <a:off x="4576971" y="364100"/>
              <a:ext cx="271749" cy="39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1" name="Picture 110">
              <a:extLst>
                <a:ext uri="{FF2B5EF4-FFF2-40B4-BE49-F238E27FC236}">
                  <a16:creationId xmlns:a16="http://schemas.microsoft.com/office/drawing/2014/main" id="{FC2ED364-3E34-E244-AE2A-04ADE8A84EA6}"/>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01080" y="346100"/>
              <a:ext cx="423529" cy="432000"/>
            </a:xfrm>
            <a:prstGeom prst="rect">
              <a:avLst/>
            </a:prstGeom>
            <a:ln>
              <a:noFill/>
            </a:ln>
          </p:spPr>
        </p:pic>
      </p:grpSp>
      <p:sp>
        <p:nvSpPr>
          <p:cNvPr id="8" name="Rounded Rectangle 7">
            <a:extLst>
              <a:ext uri="{FF2B5EF4-FFF2-40B4-BE49-F238E27FC236}">
                <a16:creationId xmlns:a16="http://schemas.microsoft.com/office/drawing/2014/main" id="{CB5A0255-7A4C-8C4D-8BAA-186D3ACE7786}"/>
              </a:ext>
            </a:extLst>
          </p:cNvPr>
          <p:cNvSpPr/>
          <p:nvPr/>
        </p:nvSpPr>
        <p:spPr>
          <a:xfrm>
            <a:off x="1124423" y="2402722"/>
            <a:ext cx="1768748" cy="720409"/>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Line Callout 1 (Border and Accent Bar) 8">
            <a:extLst>
              <a:ext uri="{FF2B5EF4-FFF2-40B4-BE49-F238E27FC236}">
                <a16:creationId xmlns:a16="http://schemas.microsoft.com/office/drawing/2014/main" id="{EB3F2B5A-2A6E-B745-B5C7-5480EFAC6BF0}"/>
              </a:ext>
            </a:extLst>
          </p:cNvPr>
          <p:cNvSpPr/>
          <p:nvPr/>
        </p:nvSpPr>
        <p:spPr>
          <a:xfrm>
            <a:off x="4028145" y="1856577"/>
            <a:ext cx="1936180" cy="592800"/>
          </a:xfrm>
          <a:prstGeom prst="accentBorderCallout1">
            <a:avLst>
              <a:gd name="adj1" fmla="val 46662"/>
              <a:gd name="adj2" fmla="val -4232"/>
              <a:gd name="adj3" fmla="val 147757"/>
              <a:gd name="adj4" fmla="val -100675"/>
            </a:avLst>
          </a:prstGeom>
          <a:solidFill>
            <a:schemeClr val="accent4"/>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Format Rendition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(PDF, PNG, etc.)</a:t>
            </a:r>
          </a:p>
        </p:txBody>
      </p:sp>
      <p:sp>
        <p:nvSpPr>
          <p:cNvPr id="64" name="Line Callout 1 (Border and Accent Bar) 63">
            <a:extLst>
              <a:ext uri="{FF2B5EF4-FFF2-40B4-BE49-F238E27FC236}">
                <a16:creationId xmlns:a16="http://schemas.microsoft.com/office/drawing/2014/main" id="{455F9BDC-1CF7-4D42-8E5A-39C8E7C93507}"/>
              </a:ext>
            </a:extLst>
          </p:cNvPr>
          <p:cNvSpPr/>
          <p:nvPr/>
        </p:nvSpPr>
        <p:spPr>
          <a:xfrm>
            <a:off x="4036854" y="2622931"/>
            <a:ext cx="1936180" cy="592800"/>
          </a:xfrm>
          <a:prstGeom prst="accentBorderCallout1">
            <a:avLst>
              <a:gd name="adj1" fmla="val 46662"/>
              <a:gd name="adj2" fmla="val -4232"/>
              <a:gd name="adj3" fmla="val 42567"/>
              <a:gd name="adj4" fmla="val -68273"/>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95000"/>
                    <a:lumOff val="5000"/>
                  </a:srgbClr>
                </a:solidFill>
                <a:effectLst/>
                <a:uLnTx/>
                <a:uFillTx/>
                <a:latin typeface="Arial" panose="020B0604020202020204"/>
                <a:ea typeface="+mn-ea"/>
                <a:cs typeface="+mn-cs"/>
              </a:rPr>
              <a:t>AI Rendition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95000"/>
                    <a:lumOff val="5000"/>
                  </a:srgbClr>
                </a:solidFill>
                <a:effectLst/>
                <a:uLnTx/>
                <a:uFillTx/>
                <a:latin typeface="Arial" panose="020B0604020202020204"/>
                <a:ea typeface="+mn-ea"/>
                <a:cs typeface="+mn-cs"/>
              </a:rPr>
              <a:t>Can be re-processed</a:t>
            </a:r>
          </a:p>
        </p:txBody>
      </p:sp>
    </p:spTree>
    <p:extLst>
      <p:ext uri="{BB962C8B-B14F-4D97-AF65-F5344CB8AC3E}">
        <p14:creationId xmlns:p14="http://schemas.microsoft.com/office/powerpoint/2010/main" val="146662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dissolv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dissolve">
                                      <p:cBhvr>
                                        <p:cTn id="12" dur="500"/>
                                        <p:tgtEl>
                                          <p:spTgt spid="5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500"/>
                                        <p:tgtEl>
                                          <p:spTgt spid="66"/>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left)">
                                      <p:cBhvr>
                                        <p:cTn id="33" dur="500"/>
                                        <p:tgtEl>
                                          <p:spTgt spid="70"/>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wipe(down)">
                                      <p:cBhvr>
                                        <p:cTn id="41" dur="500"/>
                                        <p:tgtEl>
                                          <p:spTgt spid="95"/>
                                        </p:tgtEl>
                                      </p:cBhvr>
                                    </p:animEffect>
                                  </p:childTnLst>
                                </p:cTn>
                              </p:par>
                            </p:childTnLst>
                          </p:cTn>
                        </p:par>
                        <p:par>
                          <p:cTn id="42" fill="hold">
                            <p:stCondLst>
                              <p:cond delay="3000"/>
                            </p:stCondLst>
                            <p:childTnLst>
                              <p:par>
                                <p:cTn id="43" presetID="22" presetClass="entr" presetSubtype="4"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down)">
                                      <p:cBhvr>
                                        <p:cTn id="45" dur="500"/>
                                        <p:tgtEl>
                                          <p:spTgt spid="10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09"/>
                                        </p:tgtEl>
                                        <p:attrNameLst>
                                          <p:attrName>style.visibility</p:attrName>
                                        </p:attrNameLst>
                                      </p:cBhvr>
                                      <p:to>
                                        <p:strVal val="visible"/>
                                      </p:to>
                                    </p:set>
                                    <p:animEffect transition="in" filter="dissolve">
                                      <p:cBhvr>
                                        <p:cTn id="55" dur="500"/>
                                        <p:tgtEl>
                                          <p:spTgt spid="10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dissolve">
                                      <p:cBhvr>
                                        <p:cTn id="60" dur="500"/>
                                        <p:tgtEl>
                                          <p:spTgt spid="48"/>
                                        </p:tgtEl>
                                      </p:cBhvr>
                                    </p:animEffect>
                                  </p:childTnLst>
                                </p:cTn>
                              </p:par>
                              <p:par>
                                <p:cTn id="61" presetID="9"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dissolve">
                                      <p:cBhvr>
                                        <p:cTn id="63" dur="500"/>
                                        <p:tgtEl>
                                          <p:spTgt spid="50"/>
                                        </p:tgtEl>
                                      </p:cBhvr>
                                    </p:animEffect>
                                  </p:childTnLst>
                                </p:cTn>
                              </p:par>
                            </p:childTnLst>
                          </p:cTn>
                        </p:par>
                        <p:par>
                          <p:cTn id="64" fill="hold">
                            <p:stCondLst>
                              <p:cond delay="500"/>
                            </p:stCondLst>
                            <p:childTnLst>
                              <p:par>
                                <p:cTn id="65" presetID="9" presetClass="entr" presetSubtype="0" fill="hold" grpId="0"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dissolve">
                                      <p:cBhvr>
                                        <p:cTn id="67" dur="500"/>
                                        <p:tgtEl>
                                          <p:spTgt spid="6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dissolv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436F7-914D-8E46-B3DB-5AB64A5B01B1}"/>
              </a:ext>
            </a:extLst>
          </p:cNvPr>
          <p:cNvSpPr>
            <a:spLocks noGrp="1"/>
          </p:cNvSpPr>
          <p:nvPr>
            <p:ph type="title"/>
          </p:nvPr>
        </p:nvSpPr>
        <p:spPr/>
        <p:txBody>
          <a:bodyPr/>
          <a:lstStyle/>
          <a:p>
            <a:pPr algn="ctr"/>
            <a:r>
              <a:rPr lang="en-US" sz="4800">
                <a:solidFill>
                  <a:schemeClr val="bg1"/>
                </a:solidFill>
              </a:rPr>
              <a:t>Customer</a:t>
            </a:r>
            <a:br>
              <a:rPr lang="en-US" sz="4800">
                <a:solidFill>
                  <a:schemeClr val="bg1"/>
                </a:solidFill>
              </a:rPr>
            </a:br>
            <a:r>
              <a:rPr lang="en-US" sz="4800">
                <a:solidFill>
                  <a:schemeClr val="bg1"/>
                </a:solidFill>
              </a:rPr>
              <a:t>Benefits of</a:t>
            </a:r>
            <a:br>
              <a:rPr lang="en-US" sz="4800">
                <a:solidFill>
                  <a:schemeClr val="bg1"/>
                </a:solidFill>
              </a:rPr>
            </a:br>
            <a:r>
              <a:rPr lang="en-US" sz="4800">
                <a:solidFill>
                  <a:schemeClr val="bg1"/>
                </a:solidFill>
              </a:rPr>
              <a:t>Alfresco </a:t>
            </a:r>
            <a:br>
              <a:rPr lang="en-US" sz="4800">
                <a:solidFill>
                  <a:schemeClr val="bg1"/>
                </a:solidFill>
              </a:rPr>
            </a:br>
            <a:r>
              <a:rPr lang="en-US" sz="4800">
                <a:solidFill>
                  <a:schemeClr val="bg1"/>
                </a:solidFill>
              </a:rPr>
              <a:t>AI and ML</a:t>
            </a:r>
          </a:p>
        </p:txBody>
      </p:sp>
      <p:sp>
        <p:nvSpPr>
          <p:cNvPr id="6" name="Content Placeholder 4">
            <a:extLst>
              <a:ext uri="{FF2B5EF4-FFF2-40B4-BE49-F238E27FC236}">
                <a16:creationId xmlns:a16="http://schemas.microsoft.com/office/drawing/2014/main" id="{3A3BFFDD-44DA-904D-A574-CF071ED2B951}"/>
              </a:ext>
            </a:extLst>
          </p:cNvPr>
          <p:cNvSpPr txBox="1">
            <a:spLocks/>
          </p:cNvSpPr>
          <p:nvPr/>
        </p:nvSpPr>
        <p:spPr>
          <a:xfrm>
            <a:off x="6276111" y="485775"/>
            <a:ext cx="5723965" cy="598859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No AI / ML experience needed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Extract data quickly &amp; accurately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Intelligent categorization at scale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Eliminate manual effort &amp; Lower processing costs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Identify sensitive information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Drive Digital Transformation </a:t>
            </a:r>
          </a:p>
        </p:txBody>
      </p:sp>
      <p:sp>
        <p:nvSpPr>
          <p:cNvPr id="5" name="Title 3">
            <a:extLst>
              <a:ext uri="{FF2B5EF4-FFF2-40B4-BE49-F238E27FC236}">
                <a16:creationId xmlns:a16="http://schemas.microsoft.com/office/drawing/2014/main" id="{84630A11-6A28-5747-8926-E5A52C3A85ED}"/>
              </a:ext>
            </a:extLst>
          </p:cNvPr>
          <p:cNvSpPr txBox="1">
            <a:spLocks/>
          </p:cNvSpPr>
          <p:nvPr/>
        </p:nvSpPr>
        <p:spPr>
          <a:xfrm>
            <a:off x="0" y="1905506"/>
            <a:ext cx="5842000" cy="3046988"/>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800" kern="1200" spc="-20" baseline="0">
                <a:solidFill>
                  <a:schemeClr val="tx1"/>
                </a:solidFill>
                <a:latin typeface="Arial" panose="020B0604020202020204" pitchFamily="34" charset="0"/>
                <a:ea typeface="+mj-ea"/>
                <a:cs typeface="+mj-cs"/>
              </a:defRPr>
            </a:lvl1pPr>
          </a:lstStyle>
          <a:p>
            <a:pPr algn="ctr"/>
            <a:r>
              <a:rPr lang="en-US">
                <a:solidFill>
                  <a:schemeClr val="bg1"/>
                </a:solidFill>
              </a:rPr>
              <a:t>Customer</a:t>
            </a:r>
            <a:br>
              <a:rPr lang="en-US">
                <a:solidFill>
                  <a:schemeClr val="bg1"/>
                </a:solidFill>
              </a:rPr>
            </a:br>
            <a:r>
              <a:rPr lang="en-US">
                <a:solidFill>
                  <a:schemeClr val="bg1"/>
                </a:solidFill>
              </a:rPr>
              <a:t>Benefits of</a:t>
            </a:r>
            <a:br>
              <a:rPr lang="en-US">
                <a:solidFill>
                  <a:schemeClr val="bg1"/>
                </a:solidFill>
              </a:rPr>
            </a:br>
            <a:r>
              <a:rPr lang="en-US">
                <a:solidFill>
                  <a:schemeClr val="bg1"/>
                </a:solidFill>
              </a:rPr>
              <a:t>Alfresco </a:t>
            </a:r>
            <a:br>
              <a:rPr lang="en-US">
                <a:solidFill>
                  <a:schemeClr val="bg1"/>
                </a:solidFill>
              </a:rPr>
            </a:br>
            <a:r>
              <a:rPr lang="en-US">
                <a:solidFill>
                  <a:schemeClr val="bg1"/>
                </a:solidFill>
              </a:rPr>
              <a:t>AI and ML</a:t>
            </a:r>
          </a:p>
        </p:txBody>
      </p:sp>
    </p:spTree>
    <p:extLst>
      <p:ext uri="{BB962C8B-B14F-4D97-AF65-F5344CB8AC3E}">
        <p14:creationId xmlns:p14="http://schemas.microsoft.com/office/powerpoint/2010/main" val="2487420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785962-2234-FA49-84E0-E3895A2608EA}"/>
              </a:ext>
            </a:extLst>
          </p:cNvPr>
          <p:cNvSpPr>
            <a:spLocks noGrp="1"/>
          </p:cNvSpPr>
          <p:nvPr>
            <p:ph type="pic" sz="quarter" idx="11"/>
          </p:nvPr>
        </p:nvSpPr>
        <p:spPr/>
        <p:txBody>
          <a:bodyPr/>
          <a:lstStyle/>
          <a:p>
            <a:endParaRPr lang="en-US"/>
          </a:p>
        </p:txBody>
      </p:sp>
      <p:sp>
        <p:nvSpPr>
          <p:cNvPr id="2" name="Title 1"/>
          <p:cNvSpPr>
            <a:spLocks noGrp="1"/>
          </p:cNvSpPr>
          <p:nvPr>
            <p:ph type="title"/>
          </p:nvPr>
        </p:nvSpPr>
        <p:spPr>
          <a:xfrm>
            <a:off x="1704525" y="1694159"/>
            <a:ext cx="10535604" cy="701731"/>
          </a:xfrm>
        </p:spPr>
        <p:txBody>
          <a:bodyPr/>
          <a:lstStyle/>
          <a:p>
            <a:r>
              <a:rPr lang="en-US" sz="4400" b="1">
                <a:latin typeface="Arial"/>
                <a:ea typeface="Arial" panose="020B0706030804020204" pitchFamily="34" charset="0"/>
                <a:cs typeface="Arial"/>
              </a:rPr>
              <a:t>Integrations</a:t>
            </a:r>
          </a:p>
        </p:txBody>
      </p:sp>
      <p:pic>
        <p:nvPicPr>
          <p:cNvPr id="5" name="Graphic 4">
            <a:extLst>
              <a:ext uri="{FF2B5EF4-FFF2-40B4-BE49-F238E27FC236}">
                <a16:creationId xmlns:a16="http://schemas.microsoft.com/office/drawing/2014/main" id="{5E7E2ECA-9BFD-4E4B-AE7A-457A837176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359" y="1177634"/>
            <a:ext cx="1544126" cy="1544126"/>
          </a:xfrm>
          <a:prstGeom prst="rect">
            <a:avLst/>
          </a:prstGeom>
        </p:spPr>
      </p:pic>
    </p:spTree>
    <p:extLst>
      <p:ext uri="{BB962C8B-B14F-4D97-AF65-F5344CB8AC3E}">
        <p14:creationId xmlns:p14="http://schemas.microsoft.com/office/powerpoint/2010/main" val="2947616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712893-8F4A-A946-813B-D0C801C41C9A}"/>
              </a:ext>
            </a:extLst>
          </p:cNvPr>
          <p:cNvSpPr txBox="1">
            <a:spLocks/>
          </p:cNvSpPr>
          <p:nvPr/>
        </p:nvSpPr>
        <p:spPr>
          <a:xfrm>
            <a:off x="381000" y="228601"/>
            <a:ext cx="11430000" cy="600164"/>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3300" kern="1200" spc="-20" baseline="0">
                <a:solidFill>
                  <a:schemeClr val="tx2"/>
                </a:solidFill>
                <a:latin typeface="Arial" panose="020B0604020202020204" pitchFamily="34" charset="0"/>
                <a:ea typeface="+mj-ea"/>
                <a:cs typeface="+mj-cs"/>
              </a:defRPr>
            </a:lvl1pPr>
          </a:lstStyle>
          <a:p>
            <a:r>
              <a:rPr lang="en-US">
                <a:latin typeface="Arial"/>
                <a:cs typeface="Arial"/>
              </a:rPr>
              <a:t>Alfresco Integrations</a:t>
            </a:r>
            <a:endParaRPr lang="en-US"/>
          </a:p>
        </p:txBody>
      </p:sp>
      <p:pic>
        <p:nvPicPr>
          <p:cNvPr id="2" name="Picture 2" descr="Graphical user interface, text, application&#10;&#10;Description automatically generated">
            <a:extLst>
              <a:ext uri="{FF2B5EF4-FFF2-40B4-BE49-F238E27FC236}">
                <a16:creationId xmlns:a16="http://schemas.microsoft.com/office/drawing/2014/main" id="{E079ED84-73DF-D7CD-1A7F-94CF83D1D21B}"/>
              </a:ext>
            </a:extLst>
          </p:cNvPr>
          <p:cNvPicPr>
            <a:picLocks noChangeAspect="1"/>
          </p:cNvPicPr>
          <p:nvPr/>
        </p:nvPicPr>
        <p:blipFill>
          <a:blip r:embed="rId3"/>
          <a:stretch>
            <a:fillRect/>
          </a:stretch>
        </p:blipFill>
        <p:spPr>
          <a:xfrm>
            <a:off x="290945" y="999235"/>
            <a:ext cx="5286498" cy="2078725"/>
          </a:xfrm>
          <a:prstGeom prst="rect">
            <a:avLst/>
          </a:prstGeom>
        </p:spPr>
      </p:pic>
      <p:pic>
        <p:nvPicPr>
          <p:cNvPr id="3" name="Picture 3" descr="Graphical user interface, application&#10;&#10;Description automatically generated">
            <a:extLst>
              <a:ext uri="{FF2B5EF4-FFF2-40B4-BE49-F238E27FC236}">
                <a16:creationId xmlns:a16="http://schemas.microsoft.com/office/drawing/2014/main" id="{5F701613-0FF0-803B-875A-9AE4019EA6EA}"/>
              </a:ext>
            </a:extLst>
          </p:cNvPr>
          <p:cNvPicPr>
            <a:picLocks noChangeAspect="1"/>
          </p:cNvPicPr>
          <p:nvPr/>
        </p:nvPicPr>
        <p:blipFill>
          <a:blip r:embed="rId4"/>
          <a:stretch>
            <a:fillRect/>
          </a:stretch>
        </p:blipFill>
        <p:spPr>
          <a:xfrm>
            <a:off x="5911933" y="4140236"/>
            <a:ext cx="5791199" cy="2070852"/>
          </a:xfrm>
          <a:prstGeom prst="rect">
            <a:avLst/>
          </a:prstGeom>
        </p:spPr>
      </p:pic>
      <p:pic>
        <p:nvPicPr>
          <p:cNvPr id="4" name="Picture 7" descr="Graphical user interface, application&#10;&#10;Description automatically generated">
            <a:extLst>
              <a:ext uri="{FF2B5EF4-FFF2-40B4-BE49-F238E27FC236}">
                <a16:creationId xmlns:a16="http://schemas.microsoft.com/office/drawing/2014/main" id="{384046C2-71DD-B0C1-9F62-2EB295D161C5}"/>
              </a:ext>
            </a:extLst>
          </p:cNvPr>
          <p:cNvPicPr>
            <a:picLocks noChangeAspect="1"/>
          </p:cNvPicPr>
          <p:nvPr/>
        </p:nvPicPr>
        <p:blipFill>
          <a:blip r:embed="rId5"/>
          <a:stretch>
            <a:fillRect/>
          </a:stretch>
        </p:blipFill>
        <p:spPr>
          <a:xfrm>
            <a:off x="389907" y="3208704"/>
            <a:ext cx="5187538" cy="1964592"/>
          </a:xfrm>
          <a:prstGeom prst="rect">
            <a:avLst/>
          </a:prstGeom>
        </p:spPr>
      </p:pic>
      <p:pic>
        <p:nvPicPr>
          <p:cNvPr id="8" name="Picture 8" descr="Graphical user interface, text, application&#10;&#10;Description automatically generated">
            <a:extLst>
              <a:ext uri="{FF2B5EF4-FFF2-40B4-BE49-F238E27FC236}">
                <a16:creationId xmlns:a16="http://schemas.microsoft.com/office/drawing/2014/main" id="{3229E679-C5E4-5937-B5FA-41AB159931A1}"/>
              </a:ext>
            </a:extLst>
          </p:cNvPr>
          <p:cNvPicPr>
            <a:picLocks noChangeAspect="1"/>
          </p:cNvPicPr>
          <p:nvPr/>
        </p:nvPicPr>
        <p:blipFill>
          <a:blip r:embed="rId6"/>
          <a:stretch>
            <a:fillRect/>
          </a:stretch>
        </p:blipFill>
        <p:spPr>
          <a:xfrm>
            <a:off x="7435933" y="337472"/>
            <a:ext cx="2743200" cy="3392354"/>
          </a:xfrm>
          <a:prstGeom prst="rect">
            <a:avLst/>
          </a:prstGeom>
        </p:spPr>
      </p:pic>
    </p:spTree>
    <p:extLst>
      <p:ext uri="{BB962C8B-B14F-4D97-AF65-F5344CB8AC3E}">
        <p14:creationId xmlns:p14="http://schemas.microsoft.com/office/powerpoint/2010/main" val="280677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8ED11-01A2-EE4B-B90B-D86E5D1B88A2}"/>
              </a:ext>
            </a:extLst>
          </p:cNvPr>
          <p:cNvSpPr>
            <a:spLocks noGrp="1"/>
          </p:cNvSpPr>
          <p:nvPr>
            <p:ph type="body" sz="quarter" idx="10"/>
          </p:nvPr>
        </p:nvSpPr>
        <p:spPr>
          <a:xfrm>
            <a:off x="2036355" y="546015"/>
            <a:ext cx="3795733" cy="854080"/>
          </a:xfrm>
        </p:spPr>
        <p:txBody>
          <a:bodyPr/>
          <a:lstStyle/>
          <a:p>
            <a:r>
              <a:rPr lang="en-US"/>
              <a:t>Questions?</a:t>
            </a:r>
          </a:p>
        </p:txBody>
      </p:sp>
    </p:spTree>
    <p:extLst>
      <p:ext uri="{BB962C8B-B14F-4D97-AF65-F5344CB8AC3E}">
        <p14:creationId xmlns:p14="http://schemas.microsoft.com/office/powerpoint/2010/main" val="68429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99F3C8E6-AE51-B64B-8AD2-A8D51F01086D}"/>
              </a:ext>
            </a:extLst>
          </p:cNvPr>
          <p:cNvSpPr>
            <a:spLocks noGrp="1"/>
          </p:cNvSpPr>
          <p:nvPr>
            <p:ph type="title"/>
          </p:nvPr>
        </p:nvSpPr>
        <p:spPr>
          <a:xfrm>
            <a:off x="102412" y="87783"/>
            <a:ext cx="7343027" cy="954107"/>
          </a:xfrm>
        </p:spPr>
        <p:txBody>
          <a:bodyPr/>
          <a:lstStyle/>
          <a:p>
            <a:pPr algn="l"/>
            <a:r>
              <a:rPr lang="en-US" sz="2800" b="1">
                <a:solidFill>
                  <a:schemeClr val="bg1"/>
                </a:solidFill>
              </a:rPr>
              <a:t>Alfresco Digital Business Platform –</a:t>
            </a:r>
            <a:br>
              <a:rPr lang="en-US" sz="2800" b="1">
                <a:solidFill>
                  <a:schemeClr val="bg1"/>
                </a:solidFill>
              </a:rPr>
            </a:br>
            <a:r>
              <a:rPr lang="en-US" sz="2800" b="1">
                <a:solidFill>
                  <a:schemeClr val="bg1"/>
                </a:solidFill>
              </a:rPr>
              <a:t>Content at Core</a:t>
            </a:r>
          </a:p>
        </p:txBody>
      </p:sp>
      <p:grpSp>
        <p:nvGrpSpPr>
          <p:cNvPr id="78" name="Group 77">
            <a:extLst>
              <a:ext uri="{FF2B5EF4-FFF2-40B4-BE49-F238E27FC236}">
                <a16:creationId xmlns:a16="http://schemas.microsoft.com/office/drawing/2014/main" id="{623EAF3D-799B-0347-9F7C-2DBBFD723E7E}"/>
              </a:ext>
            </a:extLst>
          </p:cNvPr>
          <p:cNvGrpSpPr/>
          <p:nvPr/>
        </p:nvGrpSpPr>
        <p:grpSpPr>
          <a:xfrm>
            <a:off x="3547118" y="785236"/>
            <a:ext cx="5142294" cy="5106228"/>
            <a:chOff x="3573781" y="739140"/>
            <a:chExt cx="5102119" cy="5106228"/>
          </a:xfrm>
        </p:grpSpPr>
        <p:grpSp>
          <p:nvGrpSpPr>
            <p:cNvPr id="79" name="Group 78">
              <a:extLst>
                <a:ext uri="{FF2B5EF4-FFF2-40B4-BE49-F238E27FC236}">
                  <a16:creationId xmlns:a16="http://schemas.microsoft.com/office/drawing/2014/main" id="{9D776DD7-1529-3847-8686-649D86AFCC39}"/>
                </a:ext>
              </a:extLst>
            </p:cNvPr>
            <p:cNvGrpSpPr/>
            <p:nvPr/>
          </p:nvGrpSpPr>
          <p:grpSpPr>
            <a:xfrm>
              <a:off x="3573781" y="739140"/>
              <a:ext cx="5102119" cy="5106228"/>
              <a:chOff x="3573781" y="739140"/>
              <a:chExt cx="5102119" cy="5106228"/>
            </a:xfrm>
            <a:solidFill>
              <a:schemeClr val="bg2"/>
            </a:solidFill>
          </p:grpSpPr>
          <p:sp>
            <p:nvSpPr>
              <p:cNvPr id="81" name="Oval 80">
                <a:extLst>
                  <a:ext uri="{FF2B5EF4-FFF2-40B4-BE49-F238E27FC236}">
                    <a16:creationId xmlns:a16="http://schemas.microsoft.com/office/drawing/2014/main" id="{3A5B9195-3206-1A49-93A0-D7D9A794CEAA}"/>
                  </a:ext>
                </a:extLst>
              </p:cNvPr>
              <p:cNvSpPr/>
              <p:nvPr/>
            </p:nvSpPr>
            <p:spPr>
              <a:xfrm>
                <a:off x="3573781" y="739140"/>
                <a:ext cx="5102119" cy="5106228"/>
              </a:xfrm>
              <a:prstGeom prst="ellipse">
                <a:avLst/>
              </a:prstGeom>
              <a:solidFill>
                <a:schemeClr val="bg2">
                  <a:lumMod val="90000"/>
                </a:schemeClr>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2" name="Oval 81">
                <a:extLst>
                  <a:ext uri="{FF2B5EF4-FFF2-40B4-BE49-F238E27FC236}">
                    <a16:creationId xmlns:a16="http://schemas.microsoft.com/office/drawing/2014/main" id="{A48DE325-B7A7-1748-A09B-3B9E9EC59A0F}"/>
                  </a:ext>
                </a:extLst>
              </p:cNvPr>
              <p:cNvSpPr/>
              <p:nvPr/>
            </p:nvSpPr>
            <p:spPr>
              <a:xfrm>
                <a:off x="4023360" y="1196340"/>
                <a:ext cx="4206240" cy="417576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0" name="Rectangle 79">
              <a:extLst>
                <a:ext uri="{FF2B5EF4-FFF2-40B4-BE49-F238E27FC236}">
                  <a16:creationId xmlns:a16="http://schemas.microsoft.com/office/drawing/2014/main" id="{36B04D8E-35C6-034F-BE92-0A7100DA5854}"/>
                </a:ext>
              </a:extLst>
            </p:cNvPr>
            <p:cNvSpPr/>
            <p:nvPr/>
          </p:nvSpPr>
          <p:spPr>
            <a:xfrm>
              <a:off x="4061460" y="1955571"/>
              <a:ext cx="4191000" cy="3706089"/>
            </a:xfrm>
            <a:prstGeom prst="rect">
              <a:avLst/>
            </a:prstGeom>
            <a:noFill/>
            <a:effectLst/>
          </p:spPr>
          <p:txBody>
            <a:bodyPr wrap="none" lIns="91440" tIns="45720" rIns="91440" bIns="45720">
              <a:prstTxWarp prst="textArchDown">
                <a:avLst>
                  <a:gd name="adj" fmla="val 65111"/>
                </a:avLst>
              </a:prstTxWarp>
              <a:spAutoFit/>
            </a:bodyPr>
            <a:lstStyle/>
            <a:p>
              <a:pPr algn="ctr"/>
              <a:r>
                <a:rPr lang="en-US" b="1" cap="none" spc="300">
                  <a:ln w="0"/>
                  <a:solidFill>
                    <a:schemeClr val="accent2"/>
                  </a:solidFill>
                </a:rPr>
                <a:t>CONTENT SERVICES</a:t>
              </a:r>
            </a:p>
          </p:txBody>
        </p:sp>
      </p:grpSp>
      <p:grpSp>
        <p:nvGrpSpPr>
          <p:cNvPr id="83" name="Group 82">
            <a:extLst>
              <a:ext uri="{FF2B5EF4-FFF2-40B4-BE49-F238E27FC236}">
                <a16:creationId xmlns:a16="http://schemas.microsoft.com/office/drawing/2014/main" id="{52CFB859-C5E8-4549-94C8-39EC8A408535}"/>
              </a:ext>
            </a:extLst>
          </p:cNvPr>
          <p:cNvGrpSpPr/>
          <p:nvPr/>
        </p:nvGrpSpPr>
        <p:grpSpPr>
          <a:xfrm>
            <a:off x="5551734" y="2736025"/>
            <a:ext cx="1104900" cy="1082040"/>
            <a:chOff x="5577840" y="2743200"/>
            <a:chExt cx="1104900" cy="1082040"/>
          </a:xfrm>
        </p:grpSpPr>
        <p:sp>
          <p:nvSpPr>
            <p:cNvPr id="84" name="Oval 83">
              <a:extLst>
                <a:ext uri="{FF2B5EF4-FFF2-40B4-BE49-F238E27FC236}">
                  <a16:creationId xmlns:a16="http://schemas.microsoft.com/office/drawing/2014/main" id="{ACE18F8F-90E5-2542-9A86-AE6EEE9DEB03}"/>
                </a:ext>
              </a:extLst>
            </p:cNvPr>
            <p:cNvSpPr/>
            <p:nvPr/>
          </p:nvSpPr>
          <p:spPr>
            <a:xfrm>
              <a:off x="5577840" y="2743200"/>
              <a:ext cx="1104900" cy="108204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BBDEA48D-4289-1B43-A639-E0919B5F8D26}"/>
                </a:ext>
              </a:extLst>
            </p:cNvPr>
            <p:cNvPicPr>
              <a:picLocks noChangeAspect="1"/>
            </p:cNvPicPr>
            <p:nvPr/>
          </p:nvPicPr>
          <p:blipFill>
            <a:blip r:embed="rId3"/>
            <a:stretch>
              <a:fillRect/>
            </a:stretch>
          </p:blipFill>
          <p:spPr>
            <a:xfrm>
              <a:off x="5772450" y="2865120"/>
              <a:ext cx="727089" cy="701725"/>
            </a:xfrm>
            <a:prstGeom prst="rect">
              <a:avLst/>
            </a:prstGeom>
          </p:spPr>
        </p:pic>
        <p:sp>
          <p:nvSpPr>
            <p:cNvPr id="86" name="Rectangle 85">
              <a:extLst>
                <a:ext uri="{FF2B5EF4-FFF2-40B4-BE49-F238E27FC236}">
                  <a16:creationId xmlns:a16="http://schemas.microsoft.com/office/drawing/2014/main" id="{90CB979A-8A87-7F47-8AB1-7DBC71A3AA2F}"/>
                </a:ext>
              </a:extLst>
            </p:cNvPr>
            <p:cNvSpPr/>
            <p:nvPr/>
          </p:nvSpPr>
          <p:spPr>
            <a:xfrm>
              <a:off x="5669280" y="2896482"/>
              <a:ext cx="929640" cy="822078"/>
            </a:xfrm>
            <a:prstGeom prst="rect">
              <a:avLst/>
            </a:prstGeom>
            <a:noFill/>
            <a:effectLst/>
          </p:spPr>
          <p:txBody>
            <a:bodyPr wrap="none" lIns="91440" tIns="45720" rIns="91440" bIns="45720" anchor="ctr">
              <a:prstTxWarp prst="textArchDown">
                <a:avLst>
                  <a:gd name="adj" fmla="val 65111"/>
                </a:avLst>
              </a:prstTxWarp>
              <a:spAutoFit/>
            </a:bodyPr>
            <a:lstStyle/>
            <a:p>
              <a:pPr algn="ctr"/>
              <a:r>
                <a:rPr lang="en-US" sz="1200" b="1" cap="none" spc="300">
                  <a:ln w="0"/>
                  <a:solidFill>
                    <a:schemeClr val="accent2"/>
                  </a:solidFill>
                </a:rPr>
                <a:t>CONTENT</a:t>
              </a:r>
            </a:p>
          </p:txBody>
        </p:sp>
      </p:grpSp>
      <p:grpSp>
        <p:nvGrpSpPr>
          <p:cNvPr id="87" name="Group 86">
            <a:extLst>
              <a:ext uri="{FF2B5EF4-FFF2-40B4-BE49-F238E27FC236}">
                <a16:creationId xmlns:a16="http://schemas.microsoft.com/office/drawing/2014/main" id="{73CCFB77-6F7D-4049-8BBD-D18C7F20452D}"/>
              </a:ext>
            </a:extLst>
          </p:cNvPr>
          <p:cNvGrpSpPr/>
          <p:nvPr/>
        </p:nvGrpSpPr>
        <p:grpSpPr>
          <a:xfrm>
            <a:off x="4611246" y="1212816"/>
            <a:ext cx="1498600" cy="1727200"/>
            <a:chOff x="6179699" y="1184857"/>
            <a:chExt cx="1498600" cy="1727200"/>
          </a:xfrm>
        </p:grpSpPr>
        <p:pic>
          <p:nvPicPr>
            <p:cNvPr id="88" name="Picture 87">
              <a:extLst>
                <a:ext uri="{FF2B5EF4-FFF2-40B4-BE49-F238E27FC236}">
                  <a16:creationId xmlns:a16="http://schemas.microsoft.com/office/drawing/2014/main" id="{9CE0D2DD-FDE6-3442-9230-D6AFF430CD37}"/>
                </a:ext>
              </a:extLst>
            </p:cNvPr>
            <p:cNvPicPr>
              <a:picLocks noChangeAspect="1"/>
            </p:cNvPicPr>
            <p:nvPr/>
          </p:nvPicPr>
          <p:blipFill>
            <a:blip r:embed="rId4"/>
            <a:stretch>
              <a:fillRect/>
            </a:stretch>
          </p:blipFill>
          <p:spPr>
            <a:xfrm>
              <a:off x="6179699" y="1184857"/>
              <a:ext cx="1498600" cy="1727200"/>
            </a:xfrm>
            <a:prstGeom prst="rect">
              <a:avLst/>
            </a:prstGeom>
          </p:spPr>
        </p:pic>
        <p:pic>
          <p:nvPicPr>
            <p:cNvPr id="89" name="Picture 88">
              <a:extLst>
                <a:ext uri="{FF2B5EF4-FFF2-40B4-BE49-F238E27FC236}">
                  <a16:creationId xmlns:a16="http://schemas.microsoft.com/office/drawing/2014/main" id="{12473F82-A540-0F42-9ED4-97412D09CFD8}"/>
                </a:ext>
              </a:extLst>
            </p:cNvPr>
            <p:cNvPicPr>
              <a:picLocks noChangeAspect="1"/>
            </p:cNvPicPr>
            <p:nvPr/>
          </p:nvPicPr>
          <p:blipFill>
            <a:blip r:embed="rId5"/>
            <a:stretch>
              <a:fillRect/>
            </a:stretch>
          </p:blipFill>
          <p:spPr>
            <a:xfrm>
              <a:off x="6604322" y="1524728"/>
              <a:ext cx="495300" cy="495300"/>
            </a:xfrm>
            <a:prstGeom prst="rect">
              <a:avLst/>
            </a:prstGeom>
          </p:spPr>
        </p:pic>
        <p:sp>
          <p:nvSpPr>
            <p:cNvPr id="90" name="Rectangle 89">
              <a:extLst>
                <a:ext uri="{FF2B5EF4-FFF2-40B4-BE49-F238E27FC236}">
                  <a16:creationId xmlns:a16="http://schemas.microsoft.com/office/drawing/2014/main" id="{DA54FDF6-1D12-3B43-863E-5D399CBEC5FD}"/>
                </a:ext>
              </a:extLst>
            </p:cNvPr>
            <p:cNvSpPr/>
            <p:nvPr/>
          </p:nvSpPr>
          <p:spPr>
            <a:xfrm rot="16200000">
              <a:off x="6813686" y="1844465"/>
              <a:ext cx="1313180" cy="369332"/>
            </a:xfrm>
            <a:prstGeom prst="rect">
              <a:avLst/>
            </a:prstGeom>
          </p:spPr>
          <p:txBody>
            <a:bodyPr wrap="none">
              <a:spAutoFit/>
            </a:bodyPr>
            <a:lstStyle/>
            <a:p>
              <a:r>
                <a:rPr lang="en-US">
                  <a:solidFill>
                    <a:schemeClr val="bg1"/>
                  </a:solidFill>
                </a:rPr>
                <a:t>PROCESS</a:t>
              </a:r>
            </a:p>
          </p:txBody>
        </p:sp>
      </p:grpSp>
      <p:grpSp>
        <p:nvGrpSpPr>
          <p:cNvPr id="91" name="Group 90">
            <a:extLst>
              <a:ext uri="{FF2B5EF4-FFF2-40B4-BE49-F238E27FC236}">
                <a16:creationId xmlns:a16="http://schemas.microsoft.com/office/drawing/2014/main" id="{1BCF47F4-F7DE-B44F-8554-0D048F1EA576}"/>
              </a:ext>
            </a:extLst>
          </p:cNvPr>
          <p:cNvGrpSpPr/>
          <p:nvPr/>
        </p:nvGrpSpPr>
        <p:grpSpPr>
          <a:xfrm>
            <a:off x="6478162" y="3301982"/>
            <a:ext cx="1727200" cy="1643979"/>
            <a:chOff x="8046615" y="3274023"/>
            <a:chExt cx="1727200" cy="1643979"/>
          </a:xfrm>
        </p:grpSpPr>
        <p:pic>
          <p:nvPicPr>
            <p:cNvPr id="92" name="Picture 91">
              <a:extLst>
                <a:ext uri="{FF2B5EF4-FFF2-40B4-BE49-F238E27FC236}">
                  <a16:creationId xmlns:a16="http://schemas.microsoft.com/office/drawing/2014/main" id="{ABDF9A81-CF0E-F54B-A769-7360933F1B4B}"/>
                </a:ext>
              </a:extLst>
            </p:cNvPr>
            <p:cNvPicPr>
              <a:picLocks noChangeAspect="1"/>
            </p:cNvPicPr>
            <p:nvPr/>
          </p:nvPicPr>
          <p:blipFill>
            <a:blip r:embed="rId6"/>
            <a:stretch>
              <a:fillRect/>
            </a:stretch>
          </p:blipFill>
          <p:spPr>
            <a:xfrm>
              <a:off x="8046615" y="3274023"/>
              <a:ext cx="1727200" cy="1498600"/>
            </a:xfrm>
            <a:prstGeom prst="rect">
              <a:avLst/>
            </a:prstGeom>
          </p:spPr>
        </p:pic>
        <p:pic>
          <p:nvPicPr>
            <p:cNvPr id="93" name="Picture 92">
              <a:extLst>
                <a:ext uri="{FF2B5EF4-FFF2-40B4-BE49-F238E27FC236}">
                  <a16:creationId xmlns:a16="http://schemas.microsoft.com/office/drawing/2014/main" id="{5013C065-8444-5445-95B4-2E134111BD30}"/>
                </a:ext>
              </a:extLst>
            </p:cNvPr>
            <p:cNvPicPr>
              <a:picLocks noChangeAspect="1"/>
            </p:cNvPicPr>
            <p:nvPr/>
          </p:nvPicPr>
          <p:blipFill>
            <a:blip r:embed="rId7"/>
            <a:stretch>
              <a:fillRect/>
            </a:stretch>
          </p:blipFill>
          <p:spPr>
            <a:xfrm>
              <a:off x="8908346" y="3541636"/>
              <a:ext cx="482600" cy="406400"/>
            </a:xfrm>
            <a:prstGeom prst="rect">
              <a:avLst/>
            </a:prstGeom>
          </p:spPr>
        </p:pic>
        <p:sp>
          <p:nvSpPr>
            <p:cNvPr id="94" name="TextBox 93">
              <a:extLst>
                <a:ext uri="{FF2B5EF4-FFF2-40B4-BE49-F238E27FC236}">
                  <a16:creationId xmlns:a16="http://schemas.microsoft.com/office/drawing/2014/main" id="{A2C2DCE7-6580-8842-A15C-C4FE1D978F0F}"/>
                </a:ext>
              </a:extLst>
            </p:cNvPr>
            <p:cNvSpPr txBox="1"/>
            <p:nvPr/>
          </p:nvSpPr>
          <p:spPr>
            <a:xfrm rot="2748660">
              <a:off x="7962369" y="3979604"/>
              <a:ext cx="1553630" cy="323165"/>
            </a:xfrm>
            <a:prstGeom prst="rect">
              <a:avLst/>
            </a:prstGeom>
            <a:noFill/>
          </p:spPr>
          <p:txBody>
            <a:bodyPr wrap="none" rtlCol="0">
              <a:spAutoFit/>
            </a:bodyPr>
            <a:lstStyle/>
            <a:p>
              <a:r>
                <a:rPr lang="en-US" sz="1500">
                  <a:solidFill>
                    <a:schemeClr val="bg1"/>
                  </a:solidFill>
                </a:rPr>
                <a:t>GOVERNANCE</a:t>
              </a:r>
            </a:p>
          </p:txBody>
        </p:sp>
      </p:grpSp>
      <p:grpSp>
        <p:nvGrpSpPr>
          <p:cNvPr id="95" name="Group 94">
            <a:extLst>
              <a:ext uri="{FF2B5EF4-FFF2-40B4-BE49-F238E27FC236}">
                <a16:creationId xmlns:a16="http://schemas.microsoft.com/office/drawing/2014/main" id="{DE3F9158-1823-F642-A51B-F2F138926F52}"/>
              </a:ext>
            </a:extLst>
          </p:cNvPr>
          <p:cNvGrpSpPr/>
          <p:nvPr/>
        </p:nvGrpSpPr>
        <p:grpSpPr>
          <a:xfrm>
            <a:off x="6089372" y="3683808"/>
            <a:ext cx="1498600" cy="1738574"/>
            <a:chOff x="7657825" y="3655849"/>
            <a:chExt cx="1498600" cy="1738574"/>
          </a:xfrm>
        </p:grpSpPr>
        <p:pic>
          <p:nvPicPr>
            <p:cNvPr id="96" name="Picture 95">
              <a:extLst>
                <a:ext uri="{FF2B5EF4-FFF2-40B4-BE49-F238E27FC236}">
                  <a16:creationId xmlns:a16="http://schemas.microsoft.com/office/drawing/2014/main" id="{731F6889-7C99-D349-96A6-0B7B5CA6CC0E}"/>
                </a:ext>
              </a:extLst>
            </p:cNvPr>
            <p:cNvPicPr>
              <a:picLocks noChangeAspect="1"/>
            </p:cNvPicPr>
            <p:nvPr/>
          </p:nvPicPr>
          <p:blipFill>
            <a:blip r:embed="rId8"/>
            <a:stretch>
              <a:fillRect/>
            </a:stretch>
          </p:blipFill>
          <p:spPr>
            <a:xfrm>
              <a:off x="7657825" y="3655849"/>
              <a:ext cx="1498600" cy="1727200"/>
            </a:xfrm>
            <a:prstGeom prst="rect">
              <a:avLst/>
            </a:prstGeom>
          </p:spPr>
        </p:pic>
        <p:pic>
          <p:nvPicPr>
            <p:cNvPr id="97" name="Picture 96">
              <a:extLst>
                <a:ext uri="{FF2B5EF4-FFF2-40B4-BE49-F238E27FC236}">
                  <a16:creationId xmlns:a16="http://schemas.microsoft.com/office/drawing/2014/main" id="{433EDB4E-8EA6-0147-AAD4-CF04775ABE7A}"/>
                </a:ext>
              </a:extLst>
            </p:cNvPr>
            <p:cNvPicPr>
              <a:picLocks noChangeAspect="1"/>
            </p:cNvPicPr>
            <p:nvPr/>
          </p:nvPicPr>
          <p:blipFill>
            <a:blip r:embed="rId9"/>
            <a:stretch>
              <a:fillRect/>
            </a:stretch>
          </p:blipFill>
          <p:spPr>
            <a:xfrm>
              <a:off x="8183590" y="4490142"/>
              <a:ext cx="482600" cy="482600"/>
            </a:xfrm>
            <a:prstGeom prst="rect">
              <a:avLst/>
            </a:prstGeom>
          </p:spPr>
        </p:pic>
        <p:sp>
          <p:nvSpPr>
            <p:cNvPr id="98" name="Rectangle 97">
              <a:extLst>
                <a:ext uri="{FF2B5EF4-FFF2-40B4-BE49-F238E27FC236}">
                  <a16:creationId xmlns:a16="http://schemas.microsoft.com/office/drawing/2014/main" id="{F377451F-AADD-784C-B800-49D80A0A0E28}"/>
                </a:ext>
              </a:extLst>
            </p:cNvPr>
            <p:cNvSpPr/>
            <p:nvPr/>
          </p:nvSpPr>
          <p:spPr>
            <a:xfrm rot="5400000">
              <a:off x="7194293" y="4330189"/>
              <a:ext cx="1574470" cy="553998"/>
            </a:xfrm>
            <a:prstGeom prst="rect">
              <a:avLst/>
            </a:prstGeom>
          </p:spPr>
          <p:txBody>
            <a:bodyPr wrap="none">
              <a:spAutoFit/>
            </a:bodyPr>
            <a:lstStyle/>
            <a:p>
              <a:r>
                <a:rPr lang="en-US" sz="1500">
                  <a:solidFill>
                    <a:schemeClr val="bg1"/>
                  </a:solidFill>
                </a:rPr>
                <a:t>AI/ML</a:t>
              </a:r>
            </a:p>
            <a:p>
              <a:r>
                <a:rPr lang="en-US" sz="1500">
                  <a:solidFill>
                    <a:schemeClr val="bg1"/>
                  </a:solidFill>
                </a:rPr>
                <a:t>INTELLIGENCE</a:t>
              </a:r>
            </a:p>
          </p:txBody>
        </p:sp>
      </p:grpSp>
      <p:grpSp>
        <p:nvGrpSpPr>
          <p:cNvPr id="99" name="Group 98">
            <a:extLst>
              <a:ext uri="{FF2B5EF4-FFF2-40B4-BE49-F238E27FC236}">
                <a16:creationId xmlns:a16="http://schemas.microsoft.com/office/drawing/2014/main" id="{D75AAC47-AB9C-ED4B-BBDD-AAF427482843}"/>
              </a:ext>
            </a:extLst>
          </p:cNvPr>
          <p:cNvGrpSpPr/>
          <p:nvPr/>
        </p:nvGrpSpPr>
        <p:grpSpPr>
          <a:xfrm>
            <a:off x="6478162" y="1803382"/>
            <a:ext cx="1727200" cy="1503276"/>
            <a:chOff x="8046615" y="1775423"/>
            <a:chExt cx="1727200" cy="1503276"/>
          </a:xfrm>
        </p:grpSpPr>
        <p:pic>
          <p:nvPicPr>
            <p:cNvPr id="100" name="Picture 99">
              <a:extLst>
                <a:ext uri="{FF2B5EF4-FFF2-40B4-BE49-F238E27FC236}">
                  <a16:creationId xmlns:a16="http://schemas.microsoft.com/office/drawing/2014/main" id="{4AC62C21-07E3-094D-91B3-C40F672FE3EF}"/>
                </a:ext>
              </a:extLst>
            </p:cNvPr>
            <p:cNvPicPr>
              <a:picLocks noChangeAspect="1"/>
            </p:cNvPicPr>
            <p:nvPr/>
          </p:nvPicPr>
          <p:blipFill>
            <a:blip r:embed="rId10"/>
            <a:stretch>
              <a:fillRect/>
            </a:stretch>
          </p:blipFill>
          <p:spPr>
            <a:xfrm>
              <a:off x="8046615" y="1775423"/>
              <a:ext cx="1727200" cy="1498600"/>
            </a:xfrm>
            <a:prstGeom prst="rect">
              <a:avLst/>
            </a:prstGeom>
          </p:spPr>
        </p:pic>
        <p:pic>
          <p:nvPicPr>
            <p:cNvPr id="101" name="Picture 100">
              <a:extLst>
                <a:ext uri="{FF2B5EF4-FFF2-40B4-BE49-F238E27FC236}">
                  <a16:creationId xmlns:a16="http://schemas.microsoft.com/office/drawing/2014/main" id="{BF39C7DC-A5FA-084C-A88E-643A503F5B9B}"/>
                </a:ext>
              </a:extLst>
            </p:cNvPr>
            <p:cNvPicPr>
              <a:picLocks noChangeAspect="1"/>
            </p:cNvPicPr>
            <p:nvPr/>
          </p:nvPicPr>
          <p:blipFill>
            <a:blip r:embed="rId11"/>
            <a:stretch>
              <a:fillRect/>
            </a:stretch>
          </p:blipFill>
          <p:spPr>
            <a:xfrm>
              <a:off x="8966865" y="2377056"/>
              <a:ext cx="495300" cy="457200"/>
            </a:xfrm>
            <a:prstGeom prst="rect">
              <a:avLst/>
            </a:prstGeom>
          </p:spPr>
        </p:pic>
        <p:sp>
          <p:nvSpPr>
            <p:cNvPr id="102" name="TextBox 101">
              <a:extLst>
                <a:ext uri="{FF2B5EF4-FFF2-40B4-BE49-F238E27FC236}">
                  <a16:creationId xmlns:a16="http://schemas.microsoft.com/office/drawing/2014/main" id="{18F47C76-AEFC-7F49-9DD3-329D872A4BBF}"/>
                </a:ext>
              </a:extLst>
            </p:cNvPr>
            <p:cNvSpPr txBox="1"/>
            <p:nvPr/>
          </p:nvSpPr>
          <p:spPr>
            <a:xfrm>
              <a:off x="8194465" y="2924756"/>
              <a:ext cx="1574342" cy="353943"/>
            </a:xfrm>
            <a:prstGeom prst="rect">
              <a:avLst/>
            </a:prstGeom>
            <a:noFill/>
          </p:spPr>
          <p:txBody>
            <a:bodyPr wrap="none" rtlCol="0">
              <a:spAutoFit/>
            </a:bodyPr>
            <a:lstStyle/>
            <a:p>
              <a:r>
                <a:rPr lang="en-US" sz="1700">
                  <a:solidFill>
                    <a:schemeClr val="bg1"/>
                  </a:solidFill>
                </a:rPr>
                <a:t>FEDERATION</a:t>
              </a:r>
            </a:p>
          </p:txBody>
        </p:sp>
      </p:grpSp>
      <p:grpSp>
        <p:nvGrpSpPr>
          <p:cNvPr id="103" name="Group 102">
            <a:extLst>
              <a:ext uri="{FF2B5EF4-FFF2-40B4-BE49-F238E27FC236}">
                <a16:creationId xmlns:a16="http://schemas.microsoft.com/office/drawing/2014/main" id="{19C333EB-8D16-5041-8529-C039E59572C6}"/>
              </a:ext>
            </a:extLst>
          </p:cNvPr>
          <p:cNvGrpSpPr/>
          <p:nvPr/>
        </p:nvGrpSpPr>
        <p:grpSpPr>
          <a:xfrm>
            <a:off x="3986223" y="3301982"/>
            <a:ext cx="1735390" cy="1498600"/>
            <a:chOff x="5554676" y="3274023"/>
            <a:chExt cx="1735390" cy="1498600"/>
          </a:xfrm>
        </p:grpSpPr>
        <p:pic>
          <p:nvPicPr>
            <p:cNvPr id="104" name="Picture 103">
              <a:extLst>
                <a:ext uri="{FF2B5EF4-FFF2-40B4-BE49-F238E27FC236}">
                  <a16:creationId xmlns:a16="http://schemas.microsoft.com/office/drawing/2014/main" id="{E65AA93E-40DD-A94D-8871-15EE8426EFFC}"/>
                </a:ext>
              </a:extLst>
            </p:cNvPr>
            <p:cNvPicPr>
              <a:picLocks noChangeAspect="1"/>
            </p:cNvPicPr>
            <p:nvPr/>
          </p:nvPicPr>
          <p:blipFill>
            <a:blip r:embed="rId12"/>
            <a:stretch>
              <a:fillRect/>
            </a:stretch>
          </p:blipFill>
          <p:spPr>
            <a:xfrm>
              <a:off x="5562866" y="3274023"/>
              <a:ext cx="1727200" cy="1498600"/>
            </a:xfrm>
            <a:prstGeom prst="rect">
              <a:avLst/>
            </a:prstGeom>
          </p:spPr>
        </p:pic>
        <p:pic>
          <p:nvPicPr>
            <p:cNvPr id="134" name="Picture 133">
              <a:extLst>
                <a:ext uri="{FF2B5EF4-FFF2-40B4-BE49-F238E27FC236}">
                  <a16:creationId xmlns:a16="http://schemas.microsoft.com/office/drawing/2014/main" id="{064127FD-DDDF-E045-BE26-B2F1C1544EBE}"/>
                </a:ext>
              </a:extLst>
            </p:cNvPr>
            <p:cNvPicPr>
              <a:picLocks noChangeAspect="1"/>
            </p:cNvPicPr>
            <p:nvPr/>
          </p:nvPicPr>
          <p:blipFill>
            <a:blip r:embed="rId13"/>
            <a:stretch>
              <a:fillRect/>
            </a:stretch>
          </p:blipFill>
          <p:spPr>
            <a:xfrm>
              <a:off x="5923201" y="3779042"/>
              <a:ext cx="330200" cy="406400"/>
            </a:xfrm>
            <a:prstGeom prst="rect">
              <a:avLst/>
            </a:prstGeom>
          </p:spPr>
        </p:pic>
        <p:sp>
          <p:nvSpPr>
            <p:cNvPr id="135" name="Rectangle 134">
              <a:extLst>
                <a:ext uri="{FF2B5EF4-FFF2-40B4-BE49-F238E27FC236}">
                  <a16:creationId xmlns:a16="http://schemas.microsoft.com/office/drawing/2014/main" id="{A15F4F3E-3E44-7E49-9FB8-DB2F092530C7}"/>
                </a:ext>
              </a:extLst>
            </p:cNvPr>
            <p:cNvSpPr/>
            <p:nvPr/>
          </p:nvSpPr>
          <p:spPr>
            <a:xfrm>
              <a:off x="5554676" y="3338800"/>
              <a:ext cx="1449949" cy="369332"/>
            </a:xfrm>
            <a:prstGeom prst="rect">
              <a:avLst/>
            </a:prstGeom>
          </p:spPr>
          <p:txBody>
            <a:bodyPr wrap="none">
              <a:spAutoFit/>
            </a:bodyPr>
            <a:lstStyle/>
            <a:p>
              <a:r>
                <a:rPr lang="en-US">
                  <a:solidFill>
                    <a:schemeClr val="bg1"/>
                  </a:solidFill>
                </a:rPr>
                <a:t>ANALYTICS</a:t>
              </a:r>
            </a:p>
          </p:txBody>
        </p:sp>
      </p:grpSp>
      <p:grpSp>
        <p:nvGrpSpPr>
          <p:cNvPr id="136" name="Group 135">
            <a:extLst>
              <a:ext uri="{FF2B5EF4-FFF2-40B4-BE49-F238E27FC236}">
                <a16:creationId xmlns:a16="http://schemas.microsoft.com/office/drawing/2014/main" id="{DA398076-97DA-C341-B349-A98B5A401728}"/>
              </a:ext>
            </a:extLst>
          </p:cNvPr>
          <p:cNvGrpSpPr/>
          <p:nvPr/>
        </p:nvGrpSpPr>
        <p:grpSpPr>
          <a:xfrm>
            <a:off x="3994413" y="1839750"/>
            <a:ext cx="1855173" cy="1498600"/>
            <a:chOff x="5562866" y="1811791"/>
            <a:chExt cx="1855173" cy="1498600"/>
          </a:xfrm>
        </p:grpSpPr>
        <p:pic>
          <p:nvPicPr>
            <p:cNvPr id="137" name="Picture 136">
              <a:extLst>
                <a:ext uri="{FF2B5EF4-FFF2-40B4-BE49-F238E27FC236}">
                  <a16:creationId xmlns:a16="http://schemas.microsoft.com/office/drawing/2014/main" id="{32C8F418-0763-6E45-95F3-B97F65AE53D4}"/>
                </a:ext>
              </a:extLst>
            </p:cNvPr>
            <p:cNvPicPr>
              <a:picLocks noChangeAspect="1"/>
            </p:cNvPicPr>
            <p:nvPr/>
          </p:nvPicPr>
          <p:blipFill>
            <a:blip r:embed="rId14"/>
            <a:stretch>
              <a:fillRect/>
            </a:stretch>
          </p:blipFill>
          <p:spPr>
            <a:xfrm>
              <a:off x="5562866" y="1811791"/>
              <a:ext cx="1727200" cy="1498600"/>
            </a:xfrm>
            <a:prstGeom prst="rect">
              <a:avLst/>
            </a:prstGeom>
          </p:spPr>
        </p:pic>
        <p:pic>
          <p:nvPicPr>
            <p:cNvPr id="138" name="Picture 137">
              <a:extLst>
                <a:ext uri="{FF2B5EF4-FFF2-40B4-BE49-F238E27FC236}">
                  <a16:creationId xmlns:a16="http://schemas.microsoft.com/office/drawing/2014/main" id="{3CBD80DF-C20B-6342-95FE-F3031E83026F}"/>
                </a:ext>
              </a:extLst>
            </p:cNvPr>
            <p:cNvPicPr>
              <a:picLocks noChangeAspect="1"/>
            </p:cNvPicPr>
            <p:nvPr/>
          </p:nvPicPr>
          <p:blipFill>
            <a:blip r:embed="rId15"/>
            <a:stretch>
              <a:fillRect/>
            </a:stretch>
          </p:blipFill>
          <p:spPr>
            <a:xfrm>
              <a:off x="5816931" y="2640396"/>
              <a:ext cx="508000" cy="419100"/>
            </a:xfrm>
            <a:prstGeom prst="rect">
              <a:avLst/>
            </a:prstGeom>
          </p:spPr>
        </p:pic>
        <p:sp>
          <p:nvSpPr>
            <p:cNvPr id="139" name="Rectangle 138">
              <a:extLst>
                <a:ext uri="{FF2B5EF4-FFF2-40B4-BE49-F238E27FC236}">
                  <a16:creationId xmlns:a16="http://schemas.microsoft.com/office/drawing/2014/main" id="{7A9CB77D-01B2-6F44-8ECC-EC3F3AA499F7}"/>
                </a:ext>
              </a:extLst>
            </p:cNvPr>
            <p:cNvSpPr/>
            <p:nvPr/>
          </p:nvSpPr>
          <p:spPr>
            <a:xfrm rot="2663922">
              <a:off x="5847609" y="2349908"/>
              <a:ext cx="1570430" cy="338554"/>
            </a:xfrm>
            <a:prstGeom prst="rect">
              <a:avLst/>
            </a:prstGeom>
          </p:spPr>
          <p:txBody>
            <a:bodyPr wrap="none">
              <a:spAutoFit/>
            </a:bodyPr>
            <a:lstStyle/>
            <a:p>
              <a:r>
                <a:rPr lang="en-US" sz="1600">
                  <a:solidFill>
                    <a:schemeClr val="bg1"/>
                  </a:solidFill>
                </a:rPr>
                <a:t>INTEGRATION</a:t>
              </a:r>
            </a:p>
          </p:txBody>
        </p:sp>
      </p:grpSp>
      <p:grpSp>
        <p:nvGrpSpPr>
          <p:cNvPr id="140" name="Group 139">
            <a:extLst>
              <a:ext uri="{FF2B5EF4-FFF2-40B4-BE49-F238E27FC236}">
                <a16:creationId xmlns:a16="http://schemas.microsoft.com/office/drawing/2014/main" id="{CBBF8232-3A3B-3D42-993D-DD2CC503D01F}"/>
              </a:ext>
            </a:extLst>
          </p:cNvPr>
          <p:cNvGrpSpPr/>
          <p:nvPr/>
        </p:nvGrpSpPr>
        <p:grpSpPr>
          <a:xfrm>
            <a:off x="4601288" y="3683808"/>
            <a:ext cx="1498600" cy="1727200"/>
            <a:chOff x="6169741" y="3655849"/>
            <a:chExt cx="1498600" cy="1727200"/>
          </a:xfrm>
        </p:grpSpPr>
        <p:pic>
          <p:nvPicPr>
            <p:cNvPr id="141" name="Picture 140">
              <a:extLst>
                <a:ext uri="{FF2B5EF4-FFF2-40B4-BE49-F238E27FC236}">
                  <a16:creationId xmlns:a16="http://schemas.microsoft.com/office/drawing/2014/main" id="{E6535BB5-B7F2-1546-9968-3F14762D7387}"/>
                </a:ext>
              </a:extLst>
            </p:cNvPr>
            <p:cNvPicPr>
              <a:picLocks noChangeAspect="1"/>
            </p:cNvPicPr>
            <p:nvPr/>
          </p:nvPicPr>
          <p:blipFill>
            <a:blip r:embed="rId16"/>
            <a:stretch>
              <a:fillRect/>
            </a:stretch>
          </p:blipFill>
          <p:spPr>
            <a:xfrm>
              <a:off x="6169741" y="3655849"/>
              <a:ext cx="1498600" cy="1727200"/>
            </a:xfrm>
            <a:prstGeom prst="rect">
              <a:avLst/>
            </a:prstGeom>
          </p:spPr>
        </p:pic>
        <p:pic>
          <p:nvPicPr>
            <p:cNvPr id="142" name="Picture 141">
              <a:extLst>
                <a:ext uri="{FF2B5EF4-FFF2-40B4-BE49-F238E27FC236}">
                  <a16:creationId xmlns:a16="http://schemas.microsoft.com/office/drawing/2014/main" id="{94D3230A-314C-F848-9559-FD30FD54A479}"/>
                </a:ext>
              </a:extLst>
            </p:cNvPr>
            <p:cNvPicPr>
              <a:picLocks noChangeAspect="1"/>
            </p:cNvPicPr>
            <p:nvPr/>
          </p:nvPicPr>
          <p:blipFill>
            <a:blip r:embed="rId17"/>
            <a:stretch>
              <a:fillRect/>
            </a:stretch>
          </p:blipFill>
          <p:spPr>
            <a:xfrm>
              <a:off x="6980559" y="4526408"/>
              <a:ext cx="368300" cy="444500"/>
            </a:xfrm>
            <a:prstGeom prst="rect">
              <a:avLst/>
            </a:prstGeom>
          </p:spPr>
        </p:pic>
        <p:sp>
          <p:nvSpPr>
            <p:cNvPr id="143" name="Rectangle 142">
              <a:extLst>
                <a:ext uri="{FF2B5EF4-FFF2-40B4-BE49-F238E27FC236}">
                  <a16:creationId xmlns:a16="http://schemas.microsoft.com/office/drawing/2014/main" id="{F7E73143-2AD2-A64A-A74C-CDE13F597C23}"/>
                </a:ext>
              </a:extLst>
            </p:cNvPr>
            <p:cNvSpPr/>
            <p:nvPr/>
          </p:nvSpPr>
          <p:spPr>
            <a:xfrm rot="18792992">
              <a:off x="6221216" y="4202621"/>
              <a:ext cx="1146468" cy="369332"/>
            </a:xfrm>
            <a:prstGeom prst="rect">
              <a:avLst/>
            </a:prstGeom>
          </p:spPr>
          <p:txBody>
            <a:bodyPr wrap="none">
              <a:spAutoFit/>
            </a:bodyPr>
            <a:lstStyle/>
            <a:p>
              <a:r>
                <a:rPr lang="en-US">
                  <a:solidFill>
                    <a:schemeClr val="bg1"/>
                  </a:solidFill>
                </a:rPr>
                <a:t>SEARCH</a:t>
              </a:r>
            </a:p>
          </p:txBody>
        </p:sp>
      </p:grpSp>
      <p:grpSp>
        <p:nvGrpSpPr>
          <p:cNvPr id="144" name="Group 143">
            <a:extLst>
              <a:ext uri="{FF2B5EF4-FFF2-40B4-BE49-F238E27FC236}">
                <a16:creationId xmlns:a16="http://schemas.microsoft.com/office/drawing/2014/main" id="{4824873F-56F3-8943-A75A-F21B138629E6}"/>
              </a:ext>
            </a:extLst>
          </p:cNvPr>
          <p:cNvGrpSpPr/>
          <p:nvPr/>
        </p:nvGrpSpPr>
        <p:grpSpPr>
          <a:xfrm>
            <a:off x="6109846" y="1212816"/>
            <a:ext cx="1498600" cy="1788319"/>
            <a:chOff x="7678299" y="1184857"/>
            <a:chExt cx="1498600" cy="1788319"/>
          </a:xfrm>
        </p:grpSpPr>
        <p:pic>
          <p:nvPicPr>
            <p:cNvPr id="145" name="Picture 144">
              <a:extLst>
                <a:ext uri="{FF2B5EF4-FFF2-40B4-BE49-F238E27FC236}">
                  <a16:creationId xmlns:a16="http://schemas.microsoft.com/office/drawing/2014/main" id="{D8350054-A179-804B-9196-90AB9DE2E382}"/>
                </a:ext>
              </a:extLst>
            </p:cNvPr>
            <p:cNvPicPr>
              <a:picLocks noChangeAspect="1"/>
            </p:cNvPicPr>
            <p:nvPr/>
          </p:nvPicPr>
          <p:blipFill>
            <a:blip r:embed="rId18"/>
            <a:stretch>
              <a:fillRect/>
            </a:stretch>
          </p:blipFill>
          <p:spPr>
            <a:xfrm>
              <a:off x="7678299" y="1184857"/>
              <a:ext cx="1498600" cy="1727200"/>
            </a:xfrm>
            <a:prstGeom prst="rect">
              <a:avLst/>
            </a:prstGeom>
          </p:spPr>
        </p:pic>
        <p:pic>
          <p:nvPicPr>
            <p:cNvPr id="146" name="Picture 145">
              <a:extLst>
                <a:ext uri="{FF2B5EF4-FFF2-40B4-BE49-F238E27FC236}">
                  <a16:creationId xmlns:a16="http://schemas.microsoft.com/office/drawing/2014/main" id="{ECF5285B-E935-BF42-921D-1EECB0D25D46}"/>
                </a:ext>
              </a:extLst>
            </p:cNvPr>
            <p:cNvPicPr>
              <a:picLocks noChangeAspect="1"/>
            </p:cNvPicPr>
            <p:nvPr/>
          </p:nvPicPr>
          <p:blipFill>
            <a:blip r:embed="rId19"/>
            <a:stretch>
              <a:fillRect/>
            </a:stretch>
          </p:blipFill>
          <p:spPr>
            <a:xfrm>
              <a:off x="7842572" y="1534401"/>
              <a:ext cx="520700" cy="508000"/>
            </a:xfrm>
            <a:prstGeom prst="rect">
              <a:avLst/>
            </a:prstGeom>
          </p:spPr>
        </p:pic>
        <p:sp>
          <p:nvSpPr>
            <p:cNvPr id="147" name="Rectangle 146">
              <a:extLst>
                <a:ext uri="{FF2B5EF4-FFF2-40B4-BE49-F238E27FC236}">
                  <a16:creationId xmlns:a16="http://schemas.microsoft.com/office/drawing/2014/main" id="{ABC2FF2D-D30C-934F-AED7-F325560AAE57}"/>
                </a:ext>
              </a:extLst>
            </p:cNvPr>
            <p:cNvSpPr/>
            <p:nvPr/>
          </p:nvSpPr>
          <p:spPr>
            <a:xfrm rot="18849817">
              <a:off x="7734740" y="2112684"/>
              <a:ext cx="1351652" cy="369332"/>
            </a:xfrm>
            <a:prstGeom prst="rect">
              <a:avLst/>
            </a:prstGeom>
          </p:spPr>
          <p:txBody>
            <a:bodyPr wrap="none">
              <a:spAutoFit/>
            </a:bodyPr>
            <a:lstStyle/>
            <a:p>
              <a:r>
                <a:rPr lang="en-US">
                  <a:solidFill>
                    <a:schemeClr val="bg1"/>
                  </a:solidFill>
                </a:rPr>
                <a:t>SECURITY</a:t>
              </a:r>
            </a:p>
          </p:txBody>
        </p:sp>
      </p:grpSp>
      <p:grpSp>
        <p:nvGrpSpPr>
          <p:cNvPr id="4" name="Group 3">
            <a:extLst>
              <a:ext uri="{FF2B5EF4-FFF2-40B4-BE49-F238E27FC236}">
                <a16:creationId xmlns:a16="http://schemas.microsoft.com/office/drawing/2014/main" id="{F66D4FFD-F68E-FD4A-8B05-6C11F2B2324C}"/>
              </a:ext>
            </a:extLst>
          </p:cNvPr>
          <p:cNvGrpSpPr/>
          <p:nvPr/>
        </p:nvGrpSpPr>
        <p:grpSpPr>
          <a:xfrm>
            <a:off x="2601630" y="6100838"/>
            <a:ext cx="6905501" cy="474645"/>
            <a:chOff x="2601630" y="6100838"/>
            <a:chExt cx="6905501" cy="474645"/>
          </a:xfrm>
        </p:grpSpPr>
        <p:sp>
          <p:nvSpPr>
            <p:cNvPr id="153" name="Rounded Rectangle 152">
              <a:extLst>
                <a:ext uri="{FF2B5EF4-FFF2-40B4-BE49-F238E27FC236}">
                  <a16:creationId xmlns:a16="http://schemas.microsoft.com/office/drawing/2014/main" id="{185334B6-6E30-2043-8EB3-E569FD249EF5}"/>
                </a:ext>
              </a:extLst>
            </p:cNvPr>
            <p:cNvSpPr/>
            <p:nvPr/>
          </p:nvSpPr>
          <p:spPr>
            <a:xfrm>
              <a:off x="2601630" y="6100838"/>
              <a:ext cx="6905501" cy="429569"/>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E6320F43-A1B8-0540-94AC-957971BDF99F}"/>
                </a:ext>
              </a:extLst>
            </p:cNvPr>
            <p:cNvSpPr txBox="1"/>
            <p:nvPr/>
          </p:nvSpPr>
          <p:spPr>
            <a:xfrm>
              <a:off x="3648036" y="6113818"/>
              <a:ext cx="4620861" cy="461665"/>
            </a:xfrm>
            <a:prstGeom prst="rect">
              <a:avLst/>
            </a:prstGeom>
            <a:noFill/>
          </p:spPr>
          <p:txBody>
            <a:bodyPr wrap="square" rtlCol="0">
              <a:spAutoFit/>
            </a:bodyPr>
            <a:lstStyle/>
            <a:p>
              <a:pPr algn="ctr"/>
              <a:r>
                <a:rPr lang="en-US" sz="1200" b="1">
                  <a:solidFill>
                    <a:schemeClr val="bg1"/>
                  </a:solidFill>
                </a:rPr>
                <a:t>Choice of Deployment</a:t>
              </a:r>
            </a:p>
            <a:p>
              <a:pPr algn="ctr"/>
              <a:r>
                <a:rPr lang="en-US" sz="1200">
                  <a:solidFill>
                    <a:schemeClr val="bg1"/>
                  </a:solidFill>
                </a:rPr>
                <a:t>PaaS     On Premises     Private Cloud</a:t>
              </a:r>
            </a:p>
          </p:txBody>
        </p:sp>
      </p:grpSp>
    </p:spTree>
    <p:extLst>
      <p:ext uri="{BB962C8B-B14F-4D97-AF65-F5344CB8AC3E}">
        <p14:creationId xmlns:p14="http://schemas.microsoft.com/office/powerpoint/2010/main" val="7539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a:spLocks/>
          </p:cNvSpPr>
          <p:nvPr/>
        </p:nvSpPr>
        <p:spPr bwMode="auto">
          <a:xfrm>
            <a:off x="1" y="1028700"/>
            <a:ext cx="12191999" cy="1645920"/>
          </a:xfrm>
          <a:prstGeom prst="rect">
            <a:avLst/>
          </a:prstGeom>
          <a:gradFill flip="none" rotWithShape="1">
            <a:gsLst>
              <a:gs pos="1000">
                <a:schemeClr val="accent2"/>
              </a:gs>
              <a:gs pos="100000">
                <a:schemeClr val="accent4"/>
              </a:gs>
            </a:gsLst>
            <a:lin ang="2700000" scaled="0"/>
            <a:tileRect/>
          </a:grad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56565A"/>
              </a:solidFill>
              <a:effectLst/>
              <a:uLnTx/>
              <a:uFillTx/>
              <a:latin typeface="Arial" panose="020B0604020202020204"/>
              <a:ea typeface="Segoe UI" pitchFamily="34" charset="0"/>
              <a:cs typeface="Segoe UI" pitchFamily="34" charset="0"/>
            </a:endParaRPr>
          </a:p>
        </p:txBody>
      </p:sp>
      <p:sp>
        <p:nvSpPr>
          <p:cNvPr id="12" name="Title 11"/>
          <p:cNvSpPr>
            <a:spLocks noGrp="1"/>
          </p:cNvSpPr>
          <p:nvPr>
            <p:ph type="title"/>
          </p:nvPr>
        </p:nvSpPr>
        <p:spPr>
          <a:xfrm>
            <a:off x="107997" y="255043"/>
            <a:ext cx="11117083" cy="600164"/>
          </a:xfrm>
        </p:spPr>
        <p:txBody>
          <a:bodyPr>
            <a:normAutofit/>
          </a:bodyPr>
          <a:lstStyle/>
          <a:p>
            <a:r>
              <a:rPr lang="en-US">
                <a:latin typeface="Arial"/>
                <a:cs typeface="Arial"/>
              </a:rPr>
              <a:t>Get a competitive edge with Alfresco Content Services</a:t>
            </a:r>
          </a:p>
        </p:txBody>
      </p:sp>
      <p:grpSp>
        <p:nvGrpSpPr>
          <p:cNvPr id="26" name="Group 25"/>
          <p:cNvGrpSpPr/>
          <p:nvPr/>
        </p:nvGrpSpPr>
        <p:grpSpPr>
          <a:xfrm flipV="1">
            <a:off x="2312190" y="2423160"/>
            <a:ext cx="2446062" cy="1141316"/>
            <a:chOff x="6089904" y="1600200"/>
            <a:chExt cx="3044952" cy="1234440"/>
          </a:xfrm>
        </p:grpSpPr>
        <p:sp>
          <p:nvSpPr>
            <p:cNvPr id="28" name="TextBox 27"/>
            <p:cNvSpPr txBox="1"/>
            <p:nvPr/>
          </p:nvSpPr>
          <p:spPr>
            <a:xfrm rot="10800000">
              <a:off x="6089904" y="1600200"/>
              <a:ext cx="3044952" cy="914400"/>
            </a:xfrm>
            <a:prstGeom prst="rect">
              <a:avLst/>
            </a:prstGeom>
            <a:noFill/>
          </p:spPr>
          <p:txBody>
            <a:bodyPr wrap="square" rtlCol="0" anchor="t">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panose="020B0604020202020204"/>
                  <a:ea typeface="+mn-ea"/>
                  <a:cs typeface="+mn-cs"/>
                </a:rPr>
                <a:t>User Centric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b="1">
                  <a:solidFill>
                    <a:schemeClr val="accent2"/>
                  </a:solidFill>
                  <a:latin typeface="Arial" panose="020B0604020202020204"/>
                </a:rPr>
                <a:t>Workplace</a:t>
              </a:r>
              <a:endParaRPr kumimoji="0" lang="en-US" b="1"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29" name="Isosceles Triangle 28"/>
            <p:cNvSpPr>
              <a:spLocks/>
            </p:cNvSpPr>
            <p:nvPr/>
          </p:nvSpPr>
          <p:spPr bwMode="auto">
            <a:xfrm flipV="1">
              <a:off x="7338060" y="2560320"/>
              <a:ext cx="548640" cy="274320"/>
            </a:xfrm>
            <a:prstGeom prst="triangle">
              <a:avLst/>
            </a:prstGeom>
            <a:solidFill>
              <a:schemeClr val="bg1"/>
            </a:solid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chemeClr val="accent2"/>
                </a:solidFill>
                <a:effectLst/>
                <a:uLnTx/>
                <a:uFillTx/>
                <a:latin typeface="Arial" panose="020B0604020202020204"/>
                <a:ea typeface="Segoe UI" pitchFamily="34" charset="0"/>
                <a:cs typeface="Segoe UI" pitchFamily="34" charset="0"/>
              </a:endParaRPr>
            </a:p>
          </p:txBody>
        </p:sp>
      </p:grpSp>
      <p:grpSp>
        <p:nvGrpSpPr>
          <p:cNvPr id="71" name="Group 70"/>
          <p:cNvGrpSpPr/>
          <p:nvPr/>
        </p:nvGrpSpPr>
        <p:grpSpPr>
          <a:xfrm flipV="1">
            <a:off x="7391308" y="2423160"/>
            <a:ext cx="2446062" cy="1141316"/>
            <a:chOff x="6089904" y="1600200"/>
            <a:chExt cx="3044952" cy="1234440"/>
          </a:xfrm>
        </p:grpSpPr>
        <p:sp>
          <p:nvSpPr>
            <p:cNvPr id="73" name="TextBox 72"/>
            <p:cNvSpPr txBox="1"/>
            <p:nvPr/>
          </p:nvSpPr>
          <p:spPr>
            <a:xfrm rot="10800000">
              <a:off x="6089904" y="1600200"/>
              <a:ext cx="3044952" cy="914400"/>
            </a:xfrm>
            <a:prstGeom prst="rect">
              <a:avLst/>
            </a:prstGeom>
            <a:noFill/>
          </p:spPr>
          <p:txBody>
            <a:bodyPr wrap="square" rtlCol="0" anchor="t">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panose="020B0604020202020204"/>
                  <a:ea typeface="+mn-ea"/>
                  <a:cs typeface="+mn-cs"/>
                </a:rPr>
                <a:t>Productivity </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b="1">
                  <a:solidFill>
                    <a:schemeClr val="accent2"/>
                  </a:solidFill>
                  <a:latin typeface="Arial" panose="020B0604020202020204"/>
                </a:rPr>
                <a:t>Intelligence</a:t>
              </a:r>
              <a:endParaRPr kumimoji="0" lang="en-US" b="1"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74" name="Isosceles Triangle 73"/>
            <p:cNvSpPr>
              <a:spLocks/>
            </p:cNvSpPr>
            <p:nvPr/>
          </p:nvSpPr>
          <p:spPr bwMode="auto">
            <a:xfrm flipV="1">
              <a:off x="7338060" y="2560320"/>
              <a:ext cx="548640" cy="274320"/>
            </a:xfrm>
            <a:prstGeom prst="triangle">
              <a:avLst/>
            </a:prstGeom>
            <a:solidFill>
              <a:schemeClr val="bg1"/>
            </a:solid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chemeClr val="accent2"/>
                </a:solidFill>
                <a:effectLst/>
                <a:uLnTx/>
                <a:uFillTx/>
                <a:latin typeface="Arial" panose="020B0604020202020204"/>
                <a:ea typeface="Segoe UI" pitchFamily="34" charset="0"/>
                <a:cs typeface="Segoe UI" pitchFamily="34" charset="0"/>
              </a:endParaRPr>
            </a:p>
          </p:txBody>
        </p:sp>
      </p:grpSp>
      <p:grpSp>
        <p:nvGrpSpPr>
          <p:cNvPr id="8" name="Group 7"/>
          <p:cNvGrpSpPr/>
          <p:nvPr/>
        </p:nvGrpSpPr>
        <p:grpSpPr>
          <a:xfrm flipV="1">
            <a:off x="4815968" y="2423161"/>
            <a:ext cx="2554415" cy="1051160"/>
            <a:chOff x="2871400" y="3160752"/>
            <a:chExt cx="3179833" cy="1136928"/>
          </a:xfrm>
        </p:grpSpPr>
        <p:sp>
          <p:nvSpPr>
            <p:cNvPr id="36" name="TextBox 35"/>
            <p:cNvSpPr txBox="1"/>
            <p:nvPr/>
          </p:nvSpPr>
          <p:spPr>
            <a:xfrm rot="10800000">
              <a:off x="2871400" y="3160752"/>
              <a:ext cx="3179833" cy="914401"/>
            </a:xfrm>
            <a:prstGeom prst="rect">
              <a:avLst/>
            </a:prstGeom>
            <a:noFill/>
          </p:spPr>
          <p:txBody>
            <a:bodyPr wrap="square" rtlCol="0" anchor="ctr">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panose="020B0604020202020204"/>
                  <a:ea typeface="+mn-ea"/>
                  <a:cs typeface="+mn-cs"/>
                </a:rPr>
                <a:t>Security &amp; Risk</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b="1">
                  <a:solidFill>
                    <a:schemeClr val="accent2"/>
                  </a:solidFill>
                  <a:latin typeface="Arial" panose="020B0604020202020204"/>
                </a:rPr>
                <a:t>Management</a:t>
              </a:r>
              <a:endParaRPr kumimoji="0" lang="en-US" b="1"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40" name="Isosceles Triangle 39"/>
            <p:cNvSpPr>
              <a:spLocks/>
            </p:cNvSpPr>
            <p:nvPr/>
          </p:nvSpPr>
          <p:spPr bwMode="auto">
            <a:xfrm flipV="1">
              <a:off x="4119557" y="4023360"/>
              <a:ext cx="548640" cy="274320"/>
            </a:xfrm>
            <a:prstGeom prst="triangle">
              <a:avLst/>
            </a:prstGeom>
            <a:solidFill>
              <a:schemeClr val="bg1"/>
            </a:solid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chemeClr val="accent2"/>
                </a:solidFill>
                <a:effectLst/>
                <a:uLnTx/>
                <a:uFillTx/>
                <a:latin typeface="Arial" panose="020B0604020202020204"/>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9FB0C57B-8688-1948-BFA4-BAE9BB3887DD}"/>
              </a:ext>
            </a:extLst>
          </p:cNvPr>
          <p:cNvGrpSpPr/>
          <p:nvPr/>
        </p:nvGrpSpPr>
        <p:grpSpPr>
          <a:xfrm>
            <a:off x="-77509" y="2423160"/>
            <a:ext cx="2554415" cy="5806438"/>
            <a:chOff x="-89544" y="2423160"/>
            <a:chExt cx="2741868" cy="5806438"/>
          </a:xfrm>
        </p:grpSpPr>
        <p:grpSp>
          <p:nvGrpSpPr>
            <p:cNvPr id="7" name="Group 6"/>
            <p:cNvGrpSpPr/>
            <p:nvPr/>
          </p:nvGrpSpPr>
          <p:grpSpPr>
            <a:xfrm flipV="1">
              <a:off x="-89544" y="2423160"/>
              <a:ext cx="2741868" cy="1141316"/>
              <a:chOff x="-301180" y="1600200"/>
              <a:chExt cx="3413183" cy="1234440"/>
            </a:xfrm>
          </p:grpSpPr>
          <p:sp>
            <p:nvSpPr>
              <p:cNvPr id="32" name="TextBox 31"/>
              <p:cNvSpPr txBox="1"/>
              <p:nvPr/>
            </p:nvSpPr>
            <p:spPr>
              <a:xfrm rot="10800000">
                <a:off x="-301180" y="1600200"/>
                <a:ext cx="3413183" cy="914400"/>
              </a:xfrm>
              <a:prstGeom prst="rect">
                <a:avLst/>
              </a:prstGeom>
              <a:noFill/>
            </p:spPr>
            <p:txBody>
              <a:bodyPr wrap="square" rtlCol="0" anchor="t">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panose="020B0604020202020204"/>
                  </a:rPr>
                  <a:t>Scale and</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b="1">
                    <a:solidFill>
                      <a:schemeClr val="accent2"/>
                    </a:solidFill>
                    <a:latin typeface="Arial" panose="020B0604020202020204"/>
                  </a:rPr>
                  <a:t>Cloud-Native</a:t>
                </a:r>
                <a:endParaRPr kumimoji="0" lang="en-US" b="1" i="0" u="none" strike="noStrike" kern="1200" cap="none" spc="0" normalizeH="0" baseline="0" noProof="0">
                  <a:ln>
                    <a:noFill/>
                  </a:ln>
                  <a:solidFill>
                    <a:schemeClr val="accent2"/>
                  </a:solidFill>
                  <a:effectLst/>
                  <a:uLnTx/>
                  <a:uFillTx/>
                  <a:latin typeface="Arial" panose="020B0604020202020204"/>
                </a:endParaRPr>
              </a:p>
            </p:txBody>
          </p:sp>
          <p:sp>
            <p:nvSpPr>
              <p:cNvPr id="42" name="Isosceles Triangle 41"/>
              <p:cNvSpPr>
                <a:spLocks/>
              </p:cNvSpPr>
              <p:nvPr/>
            </p:nvSpPr>
            <p:spPr bwMode="auto">
              <a:xfrm flipV="1">
                <a:off x="1089261" y="2560320"/>
                <a:ext cx="548640" cy="274320"/>
              </a:xfrm>
              <a:prstGeom prst="triangle">
                <a:avLst/>
              </a:prstGeom>
              <a:solidFill>
                <a:schemeClr val="bg1"/>
              </a:solid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accent2"/>
                  </a:solidFill>
                  <a:effectLst/>
                  <a:uLnTx/>
                  <a:uFillTx/>
                  <a:latin typeface="Arial" panose="020B0604020202020204"/>
                  <a:ea typeface="Segoe UI" pitchFamily="34" charset="0"/>
                  <a:cs typeface="Segoe UI" pitchFamily="34" charset="0"/>
                </a:endParaRPr>
              </a:p>
            </p:txBody>
          </p:sp>
        </p:grpSp>
        <p:sp>
          <p:nvSpPr>
            <p:cNvPr id="81" name="Content Placeholder 12">
              <a:extLst>
                <a:ext uri="{FF2B5EF4-FFF2-40B4-BE49-F238E27FC236}">
                  <a16:creationId xmlns:a16="http://schemas.microsoft.com/office/drawing/2014/main" id="{497CF267-042C-7F49-B3FD-A9D351E81E93}"/>
                </a:ext>
              </a:extLst>
            </p:cNvPr>
            <p:cNvSpPr txBox="1">
              <a:spLocks/>
            </p:cNvSpPr>
            <p:nvPr/>
          </p:nvSpPr>
          <p:spPr>
            <a:xfrm>
              <a:off x="22441" y="3429000"/>
              <a:ext cx="2588890" cy="4800598"/>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3"/>
                </a:buClr>
                <a:buSzPct val="80000"/>
                <a:buFont typeface="Wingdings" panose="05000000000000000000" pitchFamily="2" charset="2"/>
                <a:buChar char="§"/>
                <a:defRPr sz="2800" kern="1200">
                  <a:solidFill>
                    <a:schemeClr val="tx1"/>
                  </a:solidFill>
                  <a:latin typeface="+mn-lt"/>
                  <a:ea typeface="+mn-ea"/>
                  <a:cs typeface="+mn-cs"/>
                </a:defRPr>
              </a:lvl1pPr>
              <a:lvl2pPr marL="568325" indent="-222250" algn="l" defTabSz="914400" rtl="0" eaLnBrk="1" latinLnBrk="0" hangingPunct="1">
                <a:lnSpc>
                  <a:spcPct val="100000"/>
                </a:lnSpc>
                <a:spcBef>
                  <a:spcPts val="0"/>
                </a:spcBef>
                <a:spcAft>
                  <a:spcPts val="1200"/>
                </a:spcAft>
                <a:buClr>
                  <a:schemeClr val="accent2"/>
                </a:buClr>
                <a:buFont typeface="Arial" panose="020B0604020202020204" pitchFamily="34" charset="0"/>
                <a:buChar char="•"/>
                <a:defRPr sz="2400" kern="1200">
                  <a:solidFill>
                    <a:schemeClr val="tx1"/>
                  </a:solidFill>
                  <a:latin typeface="+mn-lt"/>
                  <a:ea typeface="+mn-ea"/>
                  <a:cs typeface="+mn-cs"/>
                </a:defRPr>
              </a:lvl2pPr>
              <a:lvl3pPr marL="914400" indent="-231775"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260475" indent="-230188"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539875" indent="-220663"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sz="1600"/>
                <a:t>Cloud-Native content services platform</a:t>
              </a:r>
            </a:p>
            <a:p>
              <a:pPr>
                <a:buClr>
                  <a:schemeClr val="accent2"/>
                </a:buClr>
              </a:pPr>
              <a:r>
                <a:rPr lang="en-GB" sz="1600"/>
                <a:t>Modular approach provides customers a scalable platform</a:t>
              </a:r>
            </a:p>
            <a:p>
              <a:pPr>
                <a:buClr>
                  <a:schemeClr val="accent2"/>
                </a:buClr>
              </a:pPr>
              <a:r>
                <a:rPr lang="en-GB" sz="1600"/>
                <a:t>Open Source - No lock-in, greater innovation </a:t>
              </a:r>
              <a:r>
                <a:rPr lang="en-US" sz="1600" kern="0">
                  <a:solidFill>
                    <a:sysClr val="windowText" lastClr="000000"/>
                  </a:solidFill>
                  <a:ea typeface="Helvetica Neue" charset="0"/>
                  <a:cs typeface="Helvetica Neue" charset="0"/>
                </a:rPr>
                <a:t>and fast to integrate and extend</a:t>
              </a:r>
              <a:endParaRPr lang="en-GB" sz="1600"/>
            </a:p>
            <a:p>
              <a:endParaRPr lang="en-US" sz="1600"/>
            </a:p>
          </p:txBody>
        </p:sp>
      </p:grpSp>
      <p:sp>
        <p:nvSpPr>
          <p:cNvPr id="83" name="Content Placeholder 14">
            <a:extLst>
              <a:ext uri="{FF2B5EF4-FFF2-40B4-BE49-F238E27FC236}">
                <a16:creationId xmlns:a16="http://schemas.microsoft.com/office/drawing/2014/main" id="{149B11E3-83E8-F64F-9EB8-C958C4ED7BF3}"/>
              </a:ext>
            </a:extLst>
          </p:cNvPr>
          <p:cNvSpPr txBox="1">
            <a:spLocks/>
          </p:cNvSpPr>
          <p:nvPr/>
        </p:nvSpPr>
        <p:spPr>
          <a:xfrm>
            <a:off x="2510294" y="3443468"/>
            <a:ext cx="2322442" cy="2799677"/>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3"/>
              </a:buClr>
              <a:buSzPct val="80000"/>
              <a:buFont typeface="Wingdings" panose="05000000000000000000" pitchFamily="2" charset="2"/>
              <a:buChar char="§"/>
              <a:defRPr sz="2800" kern="1200">
                <a:solidFill>
                  <a:schemeClr val="tx1"/>
                </a:solidFill>
                <a:latin typeface="+mn-lt"/>
                <a:ea typeface="+mn-ea"/>
                <a:cs typeface="+mn-cs"/>
              </a:defRPr>
            </a:lvl1pPr>
            <a:lvl2pPr marL="568325" indent="-222250" algn="l" defTabSz="914400" rtl="0" eaLnBrk="1" latinLnBrk="0" hangingPunct="1">
              <a:lnSpc>
                <a:spcPct val="100000"/>
              </a:lnSpc>
              <a:spcBef>
                <a:spcPts val="0"/>
              </a:spcBef>
              <a:spcAft>
                <a:spcPts val="1200"/>
              </a:spcAft>
              <a:buClr>
                <a:schemeClr val="accent2"/>
              </a:buClr>
              <a:buFont typeface="Arial" panose="020B0604020202020204" pitchFamily="34" charset="0"/>
              <a:buChar char="•"/>
              <a:defRPr sz="2400" kern="1200">
                <a:solidFill>
                  <a:schemeClr val="tx1"/>
                </a:solidFill>
                <a:latin typeface="+mn-lt"/>
                <a:ea typeface="+mn-ea"/>
                <a:cs typeface="+mn-cs"/>
              </a:defRPr>
            </a:lvl2pPr>
            <a:lvl3pPr marL="914400" indent="-231775"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260475" indent="-230188"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539875" indent="-220663"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sz="1600"/>
              <a:t>Build Intelligent Business Solutions at Breakthrough Speed</a:t>
            </a:r>
          </a:p>
          <a:p>
            <a:pPr>
              <a:buClr>
                <a:schemeClr val="accent2"/>
              </a:buClr>
            </a:pPr>
            <a:r>
              <a:rPr lang="en-GB" sz="1600"/>
              <a:t>Modern, simple user experience customers demand</a:t>
            </a:r>
          </a:p>
          <a:p>
            <a:pPr>
              <a:buClr>
                <a:schemeClr val="accent2"/>
              </a:buClr>
            </a:pPr>
            <a:r>
              <a:rPr lang="en-US" sz="1600"/>
              <a:t>Integrated into common business apps and processes</a:t>
            </a:r>
          </a:p>
        </p:txBody>
      </p:sp>
      <p:sp>
        <p:nvSpPr>
          <p:cNvPr id="85" name="Content Placeholder 16">
            <a:extLst>
              <a:ext uri="{FF2B5EF4-FFF2-40B4-BE49-F238E27FC236}">
                <a16:creationId xmlns:a16="http://schemas.microsoft.com/office/drawing/2014/main" id="{35C97697-0C4D-A147-8E52-CF392C60A51A}"/>
              </a:ext>
            </a:extLst>
          </p:cNvPr>
          <p:cNvSpPr txBox="1">
            <a:spLocks/>
          </p:cNvSpPr>
          <p:nvPr/>
        </p:nvSpPr>
        <p:spPr>
          <a:xfrm>
            <a:off x="4888441" y="3429000"/>
            <a:ext cx="2476499" cy="2814145"/>
          </a:xfrm>
          <a:prstGeom prst="rect">
            <a:avLst/>
          </a:prstGeom>
        </p:spPr>
        <p:txBody>
          <a:bodyPr vert="horz" lIns="91440" tIns="91440" rIns="91440" bIns="9144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spcAft>
                <a:spcPts val="1200"/>
              </a:spcAft>
              <a:buClr>
                <a:schemeClr val="accent2"/>
              </a:buClr>
              <a:buFont typeface="Wingdings" pitchFamily="2" charset="2"/>
              <a:buChar char="§"/>
            </a:pPr>
            <a:r>
              <a:rPr lang="en-GB" sz="1600">
                <a:solidFill>
                  <a:schemeClr val="tx1"/>
                </a:solidFill>
              </a:rPr>
              <a:t>Invisible &amp; automated Governance</a:t>
            </a:r>
          </a:p>
          <a:p>
            <a:pPr marL="342900" indent="-342900" algn="l">
              <a:spcAft>
                <a:spcPts val="1200"/>
              </a:spcAft>
              <a:buClr>
                <a:schemeClr val="accent2"/>
              </a:buClr>
              <a:buFont typeface="Wingdings" pitchFamily="2" charset="2"/>
              <a:buChar char="§"/>
            </a:pPr>
            <a:r>
              <a:rPr lang="en-GB" sz="1600">
                <a:solidFill>
                  <a:schemeClr val="tx1"/>
                </a:solidFill>
              </a:rPr>
              <a:t>Govern-In-Place: extend compliance to existing systems </a:t>
            </a:r>
          </a:p>
          <a:p>
            <a:pPr marL="342900" indent="-342900" algn="l">
              <a:spcAft>
                <a:spcPts val="1200"/>
              </a:spcAft>
              <a:buClr>
                <a:schemeClr val="accent2"/>
              </a:buClr>
              <a:buFont typeface="Wingdings" pitchFamily="2" charset="2"/>
              <a:buChar char="§"/>
            </a:pPr>
            <a:r>
              <a:rPr lang="en-GB" sz="1600">
                <a:solidFill>
                  <a:schemeClr val="tx1"/>
                </a:solidFill>
              </a:rPr>
              <a:t>Security classification &amp; Marks allows for incredibly granular control</a:t>
            </a:r>
            <a:endParaRPr lang="en-US" sz="1600">
              <a:solidFill>
                <a:schemeClr val="tx1"/>
              </a:solidFill>
            </a:endParaRPr>
          </a:p>
        </p:txBody>
      </p:sp>
      <p:sp>
        <p:nvSpPr>
          <p:cNvPr id="87" name="Content Placeholder 18">
            <a:extLst>
              <a:ext uri="{FF2B5EF4-FFF2-40B4-BE49-F238E27FC236}">
                <a16:creationId xmlns:a16="http://schemas.microsoft.com/office/drawing/2014/main" id="{45DB6D65-AFB1-DF44-B8E2-E0A3A359FED8}"/>
              </a:ext>
            </a:extLst>
          </p:cNvPr>
          <p:cNvSpPr txBox="1">
            <a:spLocks/>
          </p:cNvSpPr>
          <p:nvPr/>
        </p:nvSpPr>
        <p:spPr>
          <a:xfrm>
            <a:off x="7504388" y="3429000"/>
            <a:ext cx="2297608" cy="3200399"/>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3"/>
              </a:buClr>
              <a:buSzPct val="80000"/>
              <a:buFont typeface="Wingdings" panose="05000000000000000000" pitchFamily="2" charset="2"/>
              <a:buChar char="§"/>
              <a:defRPr sz="2800" kern="1200">
                <a:solidFill>
                  <a:schemeClr val="tx1"/>
                </a:solidFill>
                <a:latin typeface="+mn-lt"/>
                <a:ea typeface="+mn-ea"/>
                <a:cs typeface="+mn-cs"/>
              </a:defRPr>
            </a:lvl1pPr>
            <a:lvl2pPr marL="568325" indent="-222250" algn="l" defTabSz="914400" rtl="0" eaLnBrk="1" latinLnBrk="0" hangingPunct="1">
              <a:lnSpc>
                <a:spcPct val="100000"/>
              </a:lnSpc>
              <a:spcBef>
                <a:spcPts val="0"/>
              </a:spcBef>
              <a:spcAft>
                <a:spcPts val="1200"/>
              </a:spcAft>
              <a:buClr>
                <a:schemeClr val="accent2"/>
              </a:buClr>
              <a:buFont typeface="Arial" panose="020B0604020202020204" pitchFamily="34" charset="0"/>
              <a:buChar char="•"/>
              <a:defRPr sz="2400" kern="1200">
                <a:solidFill>
                  <a:schemeClr val="tx1"/>
                </a:solidFill>
                <a:latin typeface="+mn-lt"/>
                <a:ea typeface="+mn-ea"/>
                <a:cs typeface="+mn-cs"/>
              </a:defRPr>
            </a:lvl2pPr>
            <a:lvl3pPr marL="914400" indent="-231775"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260475" indent="-230188"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539875" indent="-220663"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sz="1600"/>
              <a:t>Auditability and Business Reporting</a:t>
            </a:r>
          </a:p>
          <a:p>
            <a:pPr>
              <a:buClr>
                <a:schemeClr val="accent2"/>
              </a:buClr>
            </a:pPr>
            <a:r>
              <a:rPr lang="en-GB" sz="1600"/>
              <a:t>Insight Engine to content analytics</a:t>
            </a:r>
          </a:p>
          <a:p>
            <a:pPr>
              <a:buClr>
                <a:schemeClr val="accent2"/>
              </a:buClr>
            </a:pPr>
            <a:r>
              <a:rPr lang="en-GB" sz="1600"/>
              <a:t>Visualization with Modern Business Intelligence Tools</a:t>
            </a:r>
          </a:p>
          <a:p>
            <a:pPr marL="0" indent="0">
              <a:buFont typeface="Wingdings" panose="05000000000000000000" pitchFamily="2" charset="2"/>
              <a:buNone/>
            </a:pPr>
            <a:endParaRPr lang="en-US" sz="1600"/>
          </a:p>
        </p:txBody>
      </p:sp>
      <p:pic>
        <p:nvPicPr>
          <p:cNvPr id="88" name="Graphic 87" descr="Upload outline">
            <a:extLst>
              <a:ext uri="{FF2B5EF4-FFF2-40B4-BE49-F238E27FC236}">
                <a16:creationId xmlns:a16="http://schemas.microsoft.com/office/drawing/2014/main" id="{88B29F5B-2A5C-AB41-A324-C6B195B16C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438" y="1243196"/>
            <a:ext cx="1220555" cy="1220555"/>
          </a:xfrm>
          <a:prstGeom prst="rect">
            <a:avLst/>
          </a:prstGeom>
        </p:spPr>
      </p:pic>
      <p:grpSp>
        <p:nvGrpSpPr>
          <p:cNvPr id="25" name="Group 24">
            <a:extLst>
              <a:ext uri="{FF2B5EF4-FFF2-40B4-BE49-F238E27FC236}">
                <a16:creationId xmlns:a16="http://schemas.microsoft.com/office/drawing/2014/main" id="{3BBD91E4-F743-464A-91BB-F7622C67494C}"/>
              </a:ext>
            </a:extLst>
          </p:cNvPr>
          <p:cNvGrpSpPr/>
          <p:nvPr/>
        </p:nvGrpSpPr>
        <p:grpSpPr>
          <a:xfrm flipV="1">
            <a:off x="9656281" y="2428420"/>
            <a:ext cx="2446062" cy="1141316"/>
            <a:chOff x="6089904" y="1600200"/>
            <a:chExt cx="3044952" cy="1234440"/>
          </a:xfrm>
        </p:grpSpPr>
        <p:sp>
          <p:nvSpPr>
            <p:cNvPr id="27" name="TextBox 26">
              <a:extLst>
                <a:ext uri="{FF2B5EF4-FFF2-40B4-BE49-F238E27FC236}">
                  <a16:creationId xmlns:a16="http://schemas.microsoft.com/office/drawing/2014/main" id="{3BC7A13B-3C44-9949-86E8-584DDCE9E11B}"/>
                </a:ext>
              </a:extLst>
            </p:cNvPr>
            <p:cNvSpPr txBox="1"/>
            <p:nvPr/>
          </p:nvSpPr>
          <p:spPr>
            <a:xfrm rot="10800000">
              <a:off x="6089904" y="1600200"/>
              <a:ext cx="3044952" cy="914400"/>
            </a:xfrm>
            <a:prstGeom prst="rect">
              <a:avLst/>
            </a:prstGeom>
            <a:noFill/>
          </p:spPr>
          <p:txBody>
            <a:bodyPr wrap="square" rtlCol="0" anchor="t">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panose="020B0604020202020204"/>
                  <a:ea typeface="+mn-ea"/>
                  <a:cs typeface="+mn-cs"/>
                </a:rPr>
                <a:t>Content Centric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b="1">
                  <a:solidFill>
                    <a:schemeClr val="accent2"/>
                  </a:solidFill>
                  <a:latin typeface="Arial" panose="020B0604020202020204"/>
                </a:rPr>
                <a:t>Process</a:t>
              </a:r>
              <a:endParaRPr kumimoji="0" lang="en-US" b="1"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30" name="Isosceles Triangle 73">
              <a:extLst>
                <a:ext uri="{FF2B5EF4-FFF2-40B4-BE49-F238E27FC236}">
                  <a16:creationId xmlns:a16="http://schemas.microsoft.com/office/drawing/2014/main" id="{CBDE41FD-DCE4-7441-B67A-15C21870E932}"/>
                </a:ext>
              </a:extLst>
            </p:cNvPr>
            <p:cNvSpPr>
              <a:spLocks/>
            </p:cNvSpPr>
            <p:nvPr/>
          </p:nvSpPr>
          <p:spPr bwMode="auto">
            <a:xfrm flipV="1">
              <a:off x="7338060" y="2560320"/>
              <a:ext cx="548640" cy="274320"/>
            </a:xfrm>
            <a:prstGeom prst="triangle">
              <a:avLst/>
            </a:prstGeom>
            <a:solidFill>
              <a:schemeClr val="bg1"/>
            </a:solid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chemeClr val="accent2"/>
                </a:solidFill>
                <a:effectLst/>
                <a:uLnTx/>
                <a:uFillTx/>
                <a:latin typeface="Arial" panose="020B0604020202020204"/>
                <a:ea typeface="Segoe UI" pitchFamily="34" charset="0"/>
                <a:cs typeface="Segoe UI" pitchFamily="34" charset="0"/>
              </a:endParaRPr>
            </a:p>
          </p:txBody>
        </p:sp>
      </p:grpSp>
      <p:sp>
        <p:nvSpPr>
          <p:cNvPr id="31" name="Content Placeholder 18">
            <a:extLst>
              <a:ext uri="{FF2B5EF4-FFF2-40B4-BE49-F238E27FC236}">
                <a16:creationId xmlns:a16="http://schemas.microsoft.com/office/drawing/2014/main" id="{14769CE2-80E2-B343-B370-3198884C89F1}"/>
              </a:ext>
            </a:extLst>
          </p:cNvPr>
          <p:cNvSpPr txBox="1">
            <a:spLocks/>
          </p:cNvSpPr>
          <p:nvPr/>
        </p:nvSpPr>
        <p:spPr>
          <a:xfrm>
            <a:off x="9854546" y="3434260"/>
            <a:ext cx="2384745" cy="3200399"/>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3"/>
              </a:buClr>
              <a:buSzPct val="80000"/>
              <a:buFont typeface="Wingdings" panose="05000000000000000000" pitchFamily="2" charset="2"/>
              <a:buChar char="§"/>
              <a:defRPr sz="2800" kern="1200">
                <a:solidFill>
                  <a:schemeClr val="tx1"/>
                </a:solidFill>
                <a:latin typeface="+mn-lt"/>
                <a:ea typeface="+mn-ea"/>
                <a:cs typeface="+mn-cs"/>
              </a:defRPr>
            </a:lvl1pPr>
            <a:lvl2pPr marL="568325" indent="-222250" algn="l" defTabSz="914400" rtl="0" eaLnBrk="1" latinLnBrk="0" hangingPunct="1">
              <a:lnSpc>
                <a:spcPct val="100000"/>
              </a:lnSpc>
              <a:spcBef>
                <a:spcPts val="0"/>
              </a:spcBef>
              <a:spcAft>
                <a:spcPts val="1200"/>
              </a:spcAft>
              <a:buClr>
                <a:schemeClr val="accent2"/>
              </a:buClr>
              <a:buFont typeface="Arial" panose="020B0604020202020204" pitchFamily="34" charset="0"/>
              <a:buChar char="•"/>
              <a:defRPr sz="2400" kern="1200">
                <a:solidFill>
                  <a:schemeClr val="tx1"/>
                </a:solidFill>
                <a:latin typeface="+mn-lt"/>
                <a:ea typeface="+mn-ea"/>
                <a:cs typeface="+mn-cs"/>
              </a:defRPr>
            </a:lvl2pPr>
            <a:lvl3pPr marL="914400" indent="-231775"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260475" indent="-230188"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539875" indent="-220663"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sz="1600"/>
              <a:t>Automate Content Centric Processes in the Cloud</a:t>
            </a:r>
          </a:p>
          <a:p>
            <a:pPr>
              <a:buClr>
                <a:schemeClr val="accent2"/>
              </a:buClr>
            </a:pPr>
            <a:r>
              <a:rPr lang="en-GB" sz="1600"/>
              <a:t>Rich set of OOTB content-centric connectors for instant integration </a:t>
            </a:r>
          </a:p>
          <a:p>
            <a:pPr>
              <a:buClr>
                <a:schemeClr val="accent2"/>
              </a:buClr>
            </a:pPr>
            <a:r>
              <a:rPr lang="en-GB" sz="1600"/>
              <a:t>Low code process and application design </a:t>
            </a:r>
          </a:p>
          <a:p>
            <a:pPr marL="0" indent="0">
              <a:buClr>
                <a:schemeClr val="accent2"/>
              </a:buClr>
              <a:buNone/>
            </a:pPr>
            <a:br>
              <a:rPr lang="en-GB" sz="1600"/>
            </a:br>
            <a:endParaRPr lang="en-GB" sz="1600"/>
          </a:p>
          <a:p>
            <a:pPr>
              <a:buClr>
                <a:schemeClr val="accent2"/>
              </a:buClr>
            </a:pPr>
            <a:endParaRPr lang="en-GB" sz="1600"/>
          </a:p>
          <a:p>
            <a:pPr marL="0" indent="0">
              <a:buFont typeface="Wingdings" panose="05000000000000000000" pitchFamily="2" charset="2"/>
              <a:buNone/>
            </a:pPr>
            <a:endParaRPr lang="en-US" sz="1600"/>
          </a:p>
        </p:txBody>
      </p:sp>
      <p:pic>
        <p:nvPicPr>
          <p:cNvPr id="33" name="Graphic 32" descr="User outline">
            <a:extLst>
              <a:ext uri="{FF2B5EF4-FFF2-40B4-BE49-F238E27FC236}">
                <a16:creationId xmlns:a16="http://schemas.microsoft.com/office/drawing/2014/main" id="{43490699-1C71-1D44-AA0B-CD9EB7ECC0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46851" y="1107216"/>
            <a:ext cx="1220555" cy="1220555"/>
          </a:xfrm>
          <a:prstGeom prst="rect">
            <a:avLst/>
          </a:prstGeom>
        </p:spPr>
      </p:pic>
      <p:pic>
        <p:nvPicPr>
          <p:cNvPr id="34" name="Graphic 33" descr="Lightbulb and gear with solid fill">
            <a:extLst>
              <a:ext uri="{FF2B5EF4-FFF2-40B4-BE49-F238E27FC236}">
                <a16:creationId xmlns:a16="http://schemas.microsoft.com/office/drawing/2014/main" id="{283C8C0B-77CE-0B48-919B-B4FF4660DF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3606" y="1272895"/>
            <a:ext cx="1066491" cy="1066491"/>
          </a:xfrm>
          <a:prstGeom prst="rect">
            <a:avLst/>
          </a:prstGeom>
        </p:spPr>
      </p:pic>
      <p:sp>
        <p:nvSpPr>
          <p:cNvPr id="35" name="Freeform 12">
            <a:extLst>
              <a:ext uri="{FF2B5EF4-FFF2-40B4-BE49-F238E27FC236}">
                <a16:creationId xmlns:a16="http://schemas.microsoft.com/office/drawing/2014/main" id="{FC4DB2A4-E17F-EC48-B851-2C0935A8086D}"/>
              </a:ext>
            </a:extLst>
          </p:cNvPr>
          <p:cNvSpPr>
            <a:spLocks noChangeAspect="1" noEditPoints="1"/>
          </p:cNvSpPr>
          <p:nvPr/>
        </p:nvSpPr>
        <p:spPr bwMode="auto">
          <a:xfrm>
            <a:off x="5692515" y="1274726"/>
            <a:ext cx="710995" cy="1066491"/>
          </a:xfrm>
          <a:custGeom>
            <a:avLst/>
            <a:gdLst>
              <a:gd name="T0" fmla="*/ 210 w 240"/>
              <a:gd name="T1" fmla="*/ 160 h 360"/>
              <a:gd name="T2" fmla="*/ 210 w 240"/>
              <a:gd name="T3" fmla="*/ 84 h 360"/>
              <a:gd name="T4" fmla="*/ 120 w 240"/>
              <a:gd name="T5" fmla="*/ 0 h 360"/>
              <a:gd name="T6" fmla="*/ 30 w 240"/>
              <a:gd name="T7" fmla="*/ 84 h 360"/>
              <a:gd name="T8" fmla="*/ 30 w 240"/>
              <a:gd name="T9" fmla="*/ 160 h 360"/>
              <a:gd name="T10" fmla="*/ 0 w 240"/>
              <a:gd name="T11" fmla="*/ 240 h 360"/>
              <a:gd name="T12" fmla="*/ 120 w 240"/>
              <a:gd name="T13" fmla="*/ 360 h 360"/>
              <a:gd name="T14" fmla="*/ 240 w 240"/>
              <a:gd name="T15" fmla="*/ 240 h 360"/>
              <a:gd name="T16" fmla="*/ 210 w 240"/>
              <a:gd name="T17" fmla="*/ 160 h 360"/>
              <a:gd name="T18" fmla="*/ 42 w 240"/>
              <a:gd name="T19" fmla="*/ 84 h 360"/>
              <a:gd name="T20" fmla="*/ 120 w 240"/>
              <a:gd name="T21" fmla="*/ 12 h 360"/>
              <a:gd name="T22" fmla="*/ 198 w 240"/>
              <a:gd name="T23" fmla="*/ 84 h 360"/>
              <a:gd name="T24" fmla="*/ 198 w 240"/>
              <a:gd name="T25" fmla="*/ 149 h 360"/>
              <a:gd name="T26" fmla="*/ 120 w 240"/>
              <a:gd name="T27" fmla="*/ 120 h 360"/>
              <a:gd name="T28" fmla="*/ 42 w 240"/>
              <a:gd name="T29" fmla="*/ 149 h 360"/>
              <a:gd name="T30" fmla="*/ 42 w 240"/>
              <a:gd name="T31" fmla="*/ 84 h 360"/>
              <a:gd name="T32" fmla="*/ 120 w 240"/>
              <a:gd name="T33" fmla="*/ 348 h 360"/>
              <a:gd name="T34" fmla="*/ 12 w 240"/>
              <a:gd name="T35" fmla="*/ 240 h 360"/>
              <a:gd name="T36" fmla="*/ 120 w 240"/>
              <a:gd name="T37" fmla="*/ 132 h 360"/>
              <a:gd name="T38" fmla="*/ 228 w 240"/>
              <a:gd name="T39" fmla="*/ 240 h 360"/>
              <a:gd name="T40" fmla="*/ 120 w 240"/>
              <a:gd name="T41" fmla="*/ 348 h 360"/>
              <a:gd name="T42" fmla="*/ 120 w 240"/>
              <a:gd name="T43" fmla="*/ 228 h 360"/>
              <a:gd name="T44" fmla="*/ 108 w 240"/>
              <a:gd name="T45" fmla="*/ 240 h 360"/>
              <a:gd name="T46" fmla="*/ 114 w 240"/>
              <a:gd name="T47" fmla="*/ 250 h 360"/>
              <a:gd name="T48" fmla="*/ 114 w 240"/>
              <a:gd name="T49" fmla="*/ 294 h 360"/>
              <a:gd name="T50" fmla="*/ 120 w 240"/>
              <a:gd name="T51" fmla="*/ 300 h 360"/>
              <a:gd name="T52" fmla="*/ 126 w 240"/>
              <a:gd name="T53" fmla="*/ 294 h 360"/>
              <a:gd name="T54" fmla="*/ 126 w 240"/>
              <a:gd name="T55" fmla="*/ 250 h 360"/>
              <a:gd name="T56" fmla="*/ 132 w 240"/>
              <a:gd name="T57" fmla="*/ 240 h 360"/>
              <a:gd name="T58" fmla="*/ 120 w 240"/>
              <a:gd name="T59" fmla="*/ 2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360">
                <a:moveTo>
                  <a:pt x="210" y="160"/>
                </a:moveTo>
                <a:cubicBezTo>
                  <a:pt x="210" y="84"/>
                  <a:pt x="210" y="84"/>
                  <a:pt x="210" y="84"/>
                </a:cubicBezTo>
                <a:cubicBezTo>
                  <a:pt x="210" y="40"/>
                  <a:pt x="167" y="0"/>
                  <a:pt x="120" y="0"/>
                </a:cubicBezTo>
                <a:cubicBezTo>
                  <a:pt x="73" y="0"/>
                  <a:pt x="30" y="40"/>
                  <a:pt x="30" y="84"/>
                </a:cubicBezTo>
                <a:cubicBezTo>
                  <a:pt x="30" y="160"/>
                  <a:pt x="30" y="160"/>
                  <a:pt x="30" y="160"/>
                </a:cubicBezTo>
                <a:cubicBezTo>
                  <a:pt x="12" y="182"/>
                  <a:pt x="0" y="209"/>
                  <a:pt x="0" y="240"/>
                </a:cubicBezTo>
                <a:cubicBezTo>
                  <a:pt x="0" y="306"/>
                  <a:pt x="54" y="360"/>
                  <a:pt x="120" y="360"/>
                </a:cubicBezTo>
                <a:cubicBezTo>
                  <a:pt x="187" y="360"/>
                  <a:pt x="240" y="306"/>
                  <a:pt x="240" y="240"/>
                </a:cubicBezTo>
                <a:cubicBezTo>
                  <a:pt x="240" y="209"/>
                  <a:pt x="229" y="182"/>
                  <a:pt x="210" y="160"/>
                </a:cubicBezTo>
                <a:close/>
                <a:moveTo>
                  <a:pt x="42" y="84"/>
                </a:moveTo>
                <a:cubicBezTo>
                  <a:pt x="42" y="47"/>
                  <a:pt x="80" y="12"/>
                  <a:pt x="120" y="12"/>
                </a:cubicBezTo>
                <a:cubicBezTo>
                  <a:pt x="160" y="12"/>
                  <a:pt x="198" y="47"/>
                  <a:pt x="198" y="84"/>
                </a:cubicBezTo>
                <a:cubicBezTo>
                  <a:pt x="198" y="149"/>
                  <a:pt x="198" y="149"/>
                  <a:pt x="198" y="149"/>
                </a:cubicBezTo>
                <a:cubicBezTo>
                  <a:pt x="177" y="131"/>
                  <a:pt x="150" y="120"/>
                  <a:pt x="120" y="120"/>
                </a:cubicBezTo>
                <a:cubicBezTo>
                  <a:pt x="91" y="120"/>
                  <a:pt x="63" y="131"/>
                  <a:pt x="42" y="149"/>
                </a:cubicBezTo>
                <a:lnTo>
                  <a:pt x="42" y="84"/>
                </a:lnTo>
                <a:close/>
                <a:moveTo>
                  <a:pt x="120" y="348"/>
                </a:moveTo>
                <a:cubicBezTo>
                  <a:pt x="61" y="348"/>
                  <a:pt x="12" y="299"/>
                  <a:pt x="12" y="240"/>
                </a:cubicBezTo>
                <a:cubicBezTo>
                  <a:pt x="12" y="180"/>
                  <a:pt x="61" y="132"/>
                  <a:pt x="120" y="132"/>
                </a:cubicBezTo>
                <a:cubicBezTo>
                  <a:pt x="180" y="132"/>
                  <a:pt x="228" y="180"/>
                  <a:pt x="228" y="240"/>
                </a:cubicBezTo>
                <a:cubicBezTo>
                  <a:pt x="228" y="299"/>
                  <a:pt x="180" y="348"/>
                  <a:pt x="120" y="348"/>
                </a:cubicBezTo>
                <a:close/>
                <a:moveTo>
                  <a:pt x="120" y="228"/>
                </a:moveTo>
                <a:cubicBezTo>
                  <a:pt x="114" y="228"/>
                  <a:pt x="108" y="233"/>
                  <a:pt x="108" y="240"/>
                </a:cubicBezTo>
                <a:cubicBezTo>
                  <a:pt x="108" y="244"/>
                  <a:pt x="111" y="248"/>
                  <a:pt x="114" y="250"/>
                </a:cubicBezTo>
                <a:cubicBezTo>
                  <a:pt x="114" y="294"/>
                  <a:pt x="114" y="294"/>
                  <a:pt x="114" y="294"/>
                </a:cubicBezTo>
                <a:cubicBezTo>
                  <a:pt x="114" y="297"/>
                  <a:pt x="117" y="300"/>
                  <a:pt x="120" y="300"/>
                </a:cubicBezTo>
                <a:cubicBezTo>
                  <a:pt x="124" y="300"/>
                  <a:pt x="126" y="297"/>
                  <a:pt x="126" y="294"/>
                </a:cubicBezTo>
                <a:cubicBezTo>
                  <a:pt x="126" y="250"/>
                  <a:pt x="126" y="250"/>
                  <a:pt x="126" y="250"/>
                </a:cubicBezTo>
                <a:cubicBezTo>
                  <a:pt x="130" y="248"/>
                  <a:pt x="132" y="244"/>
                  <a:pt x="132" y="240"/>
                </a:cubicBezTo>
                <a:cubicBezTo>
                  <a:pt x="132" y="233"/>
                  <a:pt x="127" y="228"/>
                  <a:pt x="120" y="22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A"/>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CCA6EEB4-9BAB-6346-B1A6-82BA017A2CD3}"/>
              </a:ext>
            </a:extLst>
          </p:cNvPr>
          <p:cNvGrpSpPr/>
          <p:nvPr/>
        </p:nvGrpSpPr>
        <p:grpSpPr>
          <a:xfrm>
            <a:off x="10323699" y="1272895"/>
            <a:ext cx="1074933" cy="1176482"/>
            <a:chOff x="10323699" y="1272895"/>
            <a:chExt cx="1074933" cy="1176482"/>
          </a:xfrm>
        </p:grpSpPr>
        <p:pic>
          <p:nvPicPr>
            <p:cNvPr id="38" name="Picture 6" descr="Image result for services icon">
              <a:extLst>
                <a:ext uri="{FF2B5EF4-FFF2-40B4-BE49-F238E27FC236}">
                  <a16:creationId xmlns:a16="http://schemas.microsoft.com/office/drawing/2014/main" id="{2BC0EA32-CF3E-0F40-B4E8-0D52DC57C87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3699" y="1382887"/>
              <a:ext cx="1074933" cy="1066490"/>
            </a:xfrm>
            <a:prstGeom prst="rect">
              <a:avLst/>
            </a:prstGeom>
            <a:extLst>
              <a:ext uri="{909E8E84-426E-40DD-AFC4-6F175D3DCCD1}">
                <a14:hiddenFill xmlns:a14="http://schemas.microsoft.com/office/drawing/2010/main">
                  <a:solidFill>
                    <a:srgbClr val="FFFFFF"/>
                  </a:solidFill>
                </a14:hiddenFill>
              </a:ext>
            </a:extLst>
          </p:spPr>
        </p:pic>
        <p:pic>
          <p:nvPicPr>
            <p:cNvPr id="39" name="Graphic 38" descr="List outline">
              <a:extLst>
                <a:ext uri="{FF2B5EF4-FFF2-40B4-BE49-F238E27FC236}">
                  <a16:creationId xmlns:a16="http://schemas.microsoft.com/office/drawing/2014/main" id="{6A437412-CF1C-7C45-9CA1-C01F0FA984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29150" y="1272895"/>
              <a:ext cx="492777" cy="492777"/>
            </a:xfrm>
            <a:prstGeom prst="rect">
              <a:avLst/>
            </a:prstGeom>
          </p:spPr>
        </p:pic>
      </p:grpSp>
    </p:spTree>
    <p:extLst>
      <p:ext uri="{BB962C8B-B14F-4D97-AF65-F5344CB8AC3E}">
        <p14:creationId xmlns:p14="http://schemas.microsoft.com/office/powerpoint/2010/main" val="365765056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500" fill="hold"/>
                                        <p:tgtEl>
                                          <p:spTgt spid="88"/>
                                        </p:tgtEl>
                                        <p:attrNameLst>
                                          <p:attrName>ppt_x</p:attrName>
                                        </p:attrNameLst>
                                      </p:cBhvr>
                                      <p:tavLst>
                                        <p:tav tm="0">
                                          <p:val>
                                            <p:strVal val="#ppt_x"/>
                                          </p:val>
                                        </p:tav>
                                        <p:tav tm="100000">
                                          <p:val>
                                            <p:strVal val="#ppt_x"/>
                                          </p:val>
                                        </p:tav>
                                      </p:tavLst>
                                    </p:anim>
                                    <p:anim calcmode="lin" valueType="num">
                                      <p:cBhvr additive="base">
                                        <p:cTn id="16" dur="500" fill="hold"/>
                                        <p:tgtEl>
                                          <p:spTgt spid="8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50"/>
                                  </p:stCondLst>
                                  <p:childTnLst>
                                    <p:set>
                                      <p:cBhvr>
                                        <p:cTn id="33" dur="1" fill="hold">
                                          <p:stCondLst>
                                            <p:cond delay="0"/>
                                          </p:stCondLst>
                                        </p:cTn>
                                        <p:tgtEl>
                                          <p:spTgt spid="83"/>
                                        </p:tgtEl>
                                        <p:attrNameLst>
                                          <p:attrName>style.visibility</p:attrName>
                                        </p:attrNameLst>
                                      </p:cBhvr>
                                      <p:to>
                                        <p:strVal val="visible"/>
                                      </p:to>
                                    </p:set>
                                    <p:anim calcmode="lin" valueType="num">
                                      <p:cBhvr additive="base">
                                        <p:cTn id="34" dur="500" fill="hold"/>
                                        <p:tgtEl>
                                          <p:spTgt spid="83"/>
                                        </p:tgtEl>
                                        <p:attrNameLst>
                                          <p:attrName>ppt_x</p:attrName>
                                        </p:attrNameLst>
                                      </p:cBhvr>
                                      <p:tavLst>
                                        <p:tav tm="0">
                                          <p:val>
                                            <p:strVal val="#ppt_x"/>
                                          </p:val>
                                        </p:tav>
                                        <p:tav tm="100000">
                                          <p:val>
                                            <p:strVal val="#ppt_x"/>
                                          </p:val>
                                        </p:tav>
                                      </p:tavLst>
                                    </p:anim>
                                    <p:anim calcmode="lin" valueType="num">
                                      <p:cBhvr additive="base">
                                        <p:cTn id="35"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par>
                                <p:cTn id="43" presetID="2" presetClass="entr" presetSubtype="4" fill="hold" grpId="0" nodeType="withEffect">
                                  <p:stCondLst>
                                    <p:cond delay="75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500" fill="hold"/>
                                        <p:tgtEl>
                                          <p:spTgt spid="85"/>
                                        </p:tgtEl>
                                        <p:attrNameLst>
                                          <p:attrName>ppt_x</p:attrName>
                                        </p:attrNameLst>
                                      </p:cBhvr>
                                      <p:tavLst>
                                        <p:tav tm="0">
                                          <p:val>
                                            <p:strVal val="#ppt_x"/>
                                          </p:val>
                                        </p:tav>
                                        <p:tav tm="100000">
                                          <p:val>
                                            <p:strVal val="#ppt_x"/>
                                          </p:val>
                                        </p:tav>
                                      </p:tavLst>
                                    </p:anim>
                                    <p:anim calcmode="lin" valueType="num">
                                      <p:cBhvr additive="base">
                                        <p:cTn id="46" dur="50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75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anim calcmode="lin" valueType="num">
                                      <p:cBhvr>
                                        <p:cTn id="56" dur="500" fill="hold"/>
                                        <p:tgtEl>
                                          <p:spTgt spid="71"/>
                                        </p:tgtEl>
                                        <p:attrNameLst>
                                          <p:attrName>ppt_x</p:attrName>
                                        </p:attrNameLst>
                                      </p:cBhvr>
                                      <p:tavLst>
                                        <p:tav tm="0">
                                          <p:val>
                                            <p:strVal val="#ppt_x"/>
                                          </p:val>
                                        </p:tav>
                                        <p:tav tm="100000">
                                          <p:val>
                                            <p:strVal val="#ppt_x"/>
                                          </p:val>
                                        </p:tav>
                                      </p:tavLst>
                                    </p:anim>
                                    <p:anim calcmode="lin" valueType="num">
                                      <p:cBhvr>
                                        <p:cTn id="57" dur="500" fill="hold"/>
                                        <p:tgtEl>
                                          <p:spTgt spid="71"/>
                                        </p:tgtEl>
                                        <p:attrNameLst>
                                          <p:attrName>ppt_y</p:attrName>
                                        </p:attrNameLst>
                                      </p:cBhvr>
                                      <p:tavLst>
                                        <p:tav tm="0">
                                          <p:val>
                                            <p:strVal val="#ppt_y+.1"/>
                                          </p:val>
                                        </p:tav>
                                        <p:tav tm="100000">
                                          <p:val>
                                            <p:strVal val="#ppt_y"/>
                                          </p:val>
                                        </p:tav>
                                      </p:tavLst>
                                    </p:anim>
                                  </p:childTnLst>
                                </p:cTn>
                              </p:par>
                              <p:par>
                                <p:cTn id="58" presetID="2" presetClass="entr" presetSubtype="4" fill="hold" grpId="0" nodeType="withEffect">
                                  <p:stCondLst>
                                    <p:cond delay="1000"/>
                                  </p:stCondLst>
                                  <p:childTnLst>
                                    <p:set>
                                      <p:cBhvr>
                                        <p:cTn id="59" dur="1" fill="hold">
                                          <p:stCondLst>
                                            <p:cond delay="0"/>
                                          </p:stCondLst>
                                        </p:cTn>
                                        <p:tgtEl>
                                          <p:spTgt spid="87"/>
                                        </p:tgtEl>
                                        <p:attrNameLst>
                                          <p:attrName>style.visibility</p:attrName>
                                        </p:attrNameLst>
                                      </p:cBhvr>
                                      <p:to>
                                        <p:strVal val="visible"/>
                                      </p:to>
                                    </p:set>
                                    <p:anim calcmode="lin" valueType="num">
                                      <p:cBhvr additive="base">
                                        <p:cTn id="60" dur="500" fill="hold"/>
                                        <p:tgtEl>
                                          <p:spTgt spid="87"/>
                                        </p:tgtEl>
                                        <p:attrNameLst>
                                          <p:attrName>ppt_x</p:attrName>
                                        </p:attrNameLst>
                                      </p:cBhvr>
                                      <p:tavLst>
                                        <p:tav tm="0">
                                          <p:val>
                                            <p:strVal val="#ppt_x"/>
                                          </p:val>
                                        </p:tav>
                                        <p:tav tm="100000">
                                          <p:val>
                                            <p:strVal val="#ppt_x"/>
                                          </p:val>
                                        </p:tav>
                                      </p:tavLst>
                                    </p:anim>
                                    <p:anim calcmode="lin" valueType="num">
                                      <p:cBhvr additive="base">
                                        <p:cTn id="61" dur="500" fill="hold"/>
                                        <p:tgtEl>
                                          <p:spTgt spid="87"/>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100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ppt_x"/>
                                          </p:val>
                                        </p:tav>
                                        <p:tav tm="100000">
                                          <p:val>
                                            <p:strVal val="#ppt_x"/>
                                          </p:val>
                                        </p:tav>
                                      </p:tavLst>
                                    </p:anim>
                                    <p:anim calcmode="lin" valueType="num">
                                      <p:cBhvr additive="base">
                                        <p:cTn id="6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anim calcmode="lin" valueType="num">
                                      <p:cBhvr>
                                        <p:cTn id="71" dur="500" fill="hold"/>
                                        <p:tgtEl>
                                          <p:spTgt spid="25"/>
                                        </p:tgtEl>
                                        <p:attrNameLst>
                                          <p:attrName>ppt_x</p:attrName>
                                        </p:attrNameLst>
                                      </p:cBhvr>
                                      <p:tavLst>
                                        <p:tav tm="0">
                                          <p:val>
                                            <p:strVal val="#ppt_x"/>
                                          </p:val>
                                        </p:tav>
                                        <p:tav tm="100000">
                                          <p:val>
                                            <p:strVal val="#ppt_x"/>
                                          </p:val>
                                        </p:tav>
                                      </p:tavLst>
                                    </p:anim>
                                    <p:anim calcmode="lin" valueType="num">
                                      <p:cBhvr>
                                        <p:cTn id="72" dur="500" fill="hold"/>
                                        <p:tgtEl>
                                          <p:spTgt spid="25"/>
                                        </p:tgtEl>
                                        <p:attrNameLst>
                                          <p:attrName>ppt_y</p:attrName>
                                        </p:attrNameLst>
                                      </p:cBhvr>
                                      <p:tavLst>
                                        <p:tav tm="0">
                                          <p:val>
                                            <p:strVal val="#ppt_y+.1"/>
                                          </p:val>
                                        </p:tav>
                                        <p:tav tm="100000">
                                          <p:val>
                                            <p:strVal val="#ppt_y"/>
                                          </p:val>
                                        </p:tav>
                                      </p:tavLst>
                                    </p:anim>
                                  </p:childTnLst>
                                </p:cTn>
                              </p:par>
                              <p:par>
                                <p:cTn id="73" presetID="2" presetClass="entr" presetSubtype="4" fill="hold" grpId="0" nodeType="withEffect">
                                  <p:stCondLst>
                                    <p:cond delay="100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100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2" grpId="0"/>
      <p:bldP spid="83" grpId="0"/>
      <p:bldP spid="85" grpId="0"/>
      <p:bldP spid="87" grpId="0"/>
      <p:bldP spid="31" grpId="0"/>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B59750-F525-CF43-AE44-07E82DDFB767}"/>
              </a:ext>
            </a:extLst>
          </p:cNvPr>
          <p:cNvPicPr>
            <a:picLocks noChangeAspect="1"/>
          </p:cNvPicPr>
          <p:nvPr/>
        </p:nvPicPr>
        <p:blipFill rotWithShape="1">
          <a:blip r:embed="rId3">
            <a:extLst>
              <a:ext uri="{28A0092B-C50C-407E-A947-70E740481C1C}">
                <a14:useLocalDpi xmlns:a14="http://schemas.microsoft.com/office/drawing/2010/main" val="0"/>
              </a:ext>
            </a:extLst>
          </a:blip>
          <a:srcRect t="20027" r="31103" b="903"/>
          <a:stretch/>
        </p:blipFill>
        <p:spPr>
          <a:xfrm>
            <a:off x="0" y="3265774"/>
            <a:ext cx="3569993" cy="3594960"/>
          </a:xfrm>
          <a:prstGeom prst="rect">
            <a:avLst/>
          </a:prstGeom>
        </p:spPr>
      </p:pic>
      <p:sp>
        <p:nvSpPr>
          <p:cNvPr id="17" name="Title 1">
            <a:extLst>
              <a:ext uri="{FF2B5EF4-FFF2-40B4-BE49-F238E27FC236}">
                <a16:creationId xmlns:a16="http://schemas.microsoft.com/office/drawing/2014/main" id="{B82C7AA9-4ED5-5A4D-910C-1CFFF8F12F99}"/>
              </a:ext>
            </a:extLst>
          </p:cNvPr>
          <p:cNvSpPr txBox="1">
            <a:spLocks/>
          </p:cNvSpPr>
          <p:nvPr/>
        </p:nvSpPr>
        <p:spPr>
          <a:xfrm>
            <a:off x="469571" y="136922"/>
            <a:ext cx="11117083" cy="760016"/>
          </a:xfrm>
          <a:prstGeom prst="rect">
            <a:avLst/>
          </a:prstGeom>
        </p:spPr>
        <p:txBody>
          <a:bodyPr lIns="91440" tIns="45720" rIns="91440" bIns="45720" anchor="t"/>
          <a:lstStyle>
            <a:lvl1pPr algn="l" defTabSz="914400" rtl="0" eaLnBrk="1" latinLnBrk="0" hangingPunct="1">
              <a:lnSpc>
                <a:spcPct val="100000"/>
              </a:lnSpc>
              <a:spcBef>
                <a:spcPct val="0"/>
              </a:spcBef>
              <a:buNone/>
              <a:defRPr sz="3300" kern="1200" spc="-20" baseline="0">
                <a:solidFill>
                  <a:schemeClr val="tx2"/>
                </a:solidFill>
                <a:latin typeface="Arial" panose="020B0604020202020204" pitchFamily="34" charset="0"/>
                <a:ea typeface="+mj-ea"/>
                <a:cs typeface="+mj-cs"/>
              </a:defRPr>
            </a:lvl1pPr>
          </a:lstStyle>
          <a:p>
            <a:pPr>
              <a:lnSpc>
                <a:spcPct val="150000"/>
              </a:lnSpc>
            </a:pPr>
            <a:r>
              <a:rPr lang="en-US">
                <a:latin typeface="Arial"/>
                <a:cs typeface="Arial"/>
              </a:rPr>
              <a:t>Alfresco Governance Services </a:t>
            </a:r>
            <a:endParaRPr lang="en-US"/>
          </a:p>
        </p:txBody>
      </p:sp>
      <p:pic>
        <p:nvPicPr>
          <p:cNvPr id="52" name="Picture 52" descr="Icon&#10;&#10;Description automatically generated">
            <a:extLst>
              <a:ext uri="{FF2B5EF4-FFF2-40B4-BE49-F238E27FC236}">
                <a16:creationId xmlns:a16="http://schemas.microsoft.com/office/drawing/2014/main" id="{30656727-F283-6444-20E4-8901B7D0B1A8}"/>
              </a:ext>
            </a:extLst>
          </p:cNvPr>
          <p:cNvPicPr>
            <a:picLocks noChangeAspect="1"/>
          </p:cNvPicPr>
          <p:nvPr/>
        </p:nvPicPr>
        <p:blipFill>
          <a:blip r:embed="rId4"/>
          <a:stretch>
            <a:fillRect/>
          </a:stretch>
        </p:blipFill>
        <p:spPr>
          <a:xfrm>
            <a:off x="1256929" y="1419472"/>
            <a:ext cx="2038350" cy="2000250"/>
          </a:xfrm>
          <a:prstGeom prst="rect">
            <a:avLst/>
          </a:prstGeom>
        </p:spPr>
      </p:pic>
      <p:pic>
        <p:nvPicPr>
          <p:cNvPr id="53" name="Picture 53" descr="Icon&#10;&#10;Description automatically generated">
            <a:extLst>
              <a:ext uri="{FF2B5EF4-FFF2-40B4-BE49-F238E27FC236}">
                <a16:creationId xmlns:a16="http://schemas.microsoft.com/office/drawing/2014/main" id="{8E2091E0-1179-E386-7317-5D2C18A67A79}"/>
              </a:ext>
            </a:extLst>
          </p:cNvPr>
          <p:cNvPicPr>
            <a:picLocks noChangeAspect="1"/>
          </p:cNvPicPr>
          <p:nvPr/>
        </p:nvPicPr>
        <p:blipFill>
          <a:blip r:embed="rId5"/>
          <a:stretch>
            <a:fillRect/>
          </a:stretch>
        </p:blipFill>
        <p:spPr>
          <a:xfrm>
            <a:off x="3999263" y="1401165"/>
            <a:ext cx="2026228" cy="2017074"/>
          </a:xfrm>
          <a:prstGeom prst="rect">
            <a:avLst/>
          </a:prstGeom>
        </p:spPr>
      </p:pic>
      <p:pic>
        <p:nvPicPr>
          <p:cNvPr id="54" name="Picture 54" descr="Icon&#10;&#10;Description automatically generated">
            <a:extLst>
              <a:ext uri="{FF2B5EF4-FFF2-40B4-BE49-F238E27FC236}">
                <a16:creationId xmlns:a16="http://schemas.microsoft.com/office/drawing/2014/main" id="{283C7652-D84B-A4BB-1024-F75036803406}"/>
              </a:ext>
            </a:extLst>
          </p:cNvPr>
          <p:cNvPicPr>
            <a:picLocks noChangeAspect="1"/>
          </p:cNvPicPr>
          <p:nvPr/>
        </p:nvPicPr>
        <p:blipFill>
          <a:blip r:embed="rId6"/>
          <a:stretch>
            <a:fillRect/>
          </a:stretch>
        </p:blipFill>
        <p:spPr>
          <a:xfrm>
            <a:off x="6729845" y="1410690"/>
            <a:ext cx="2027712" cy="2017816"/>
          </a:xfrm>
          <a:prstGeom prst="rect">
            <a:avLst/>
          </a:prstGeom>
        </p:spPr>
      </p:pic>
      <p:pic>
        <p:nvPicPr>
          <p:cNvPr id="55" name="Picture 55" descr="Icon&#10;&#10;Description automatically generated">
            <a:extLst>
              <a:ext uri="{FF2B5EF4-FFF2-40B4-BE49-F238E27FC236}">
                <a16:creationId xmlns:a16="http://schemas.microsoft.com/office/drawing/2014/main" id="{C57FFBD9-6785-B76D-89BA-FDD581F6553D}"/>
              </a:ext>
            </a:extLst>
          </p:cNvPr>
          <p:cNvPicPr>
            <a:picLocks noChangeAspect="1"/>
          </p:cNvPicPr>
          <p:nvPr/>
        </p:nvPicPr>
        <p:blipFill>
          <a:blip r:embed="rId7"/>
          <a:stretch>
            <a:fillRect/>
          </a:stretch>
        </p:blipFill>
        <p:spPr>
          <a:xfrm>
            <a:off x="9458201" y="1428255"/>
            <a:ext cx="1944584" cy="1992580"/>
          </a:xfrm>
          <a:prstGeom prst="rect">
            <a:avLst/>
          </a:prstGeom>
        </p:spPr>
      </p:pic>
      <p:pic>
        <p:nvPicPr>
          <p:cNvPr id="56" name="Picture 56" descr="Icon&#10;&#10;Description automatically generated">
            <a:extLst>
              <a:ext uri="{FF2B5EF4-FFF2-40B4-BE49-F238E27FC236}">
                <a16:creationId xmlns:a16="http://schemas.microsoft.com/office/drawing/2014/main" id="{531A23DE-1FD2-12AF-7E9A-D55A1660709A}"/>
              </a:ext>
            </a:extLst>
          </p:cNvPr>
          <p:cNvPicPr>
            <a:picLocks noChangeAspect="1"/>
          </p:cNvPicPr>
          <p:nvPr/>
        </p:nvPicPr>
        <p:blipFill>
          <a:blip r:embed="rId8"/>
          <a:stretch>
            <a:fillRect/>
          </a:stretch>
        </p:blipFill>
        <p:spPr>
          <a:xfrm>
            <a:off x="3334368" y="4220070"/>
            <a:ext cx="2000250" cy="2000250"/>
          </a:xfrm>
          <a:prstGeom prst="rect">
            <a:avLst/>
          </a:prstGeom>
        </p:spPr>
      </p:pic>
      <p:pic>
        <p:nvPicPr>
          <p:cNvPr id="57" name="Picture 57" descr="Icon&#10;&#10;Description automatically generated">
            <a:extLst>
              <a:ext uri="{FF2B5EF4-FFF2-40B4-BE49-F238E27FC236}">
                <a16:creationId xmlns:a16="http://schemas.microsoft.com/office/drawing/2014/main" id="{70FAC3DF-F607-AB51-0E50-1AE0C19F2181}"/>
              </a:ext>
            </a:extLst>
          </p:cNvPr>
          <p:cNvPicPr>
            <a:picLocks noChangeAspect="1"/>
          </p:cNvPicPr>
          <p:nvPr/>
        </p:nvPicPr>
        <p:blipFill>
          <a:blip r:embed="rId9"/>
          <a:stretch>
            <a:fillRect/>
          </a:stretch>
        </p:blipFill>
        <p:spPr>
          <a:xfrm>
            <a:off x="7714260" y="4224400"/>
            <a:ext cx="2028206" cy="1981694"/>
          </a:xfrm>
          <a:prstGeom prst="rect">
            <a:avLst/>
          </a:prstGeom>
        </p:spPr>
      </p:pic>
      <p:sp>
        <p:nvSpPr>
          <p:cNvPr id="2" name="TextBox 1">
            <a:extLst>
              <a:ext uri="{FF2B5EF4-FFF2-40B4-BE49-F238E27FC236}">
                <a16:creationId xmlns:a16="http://schemas.microsoft.com/office/drawing/2014/main" id="{47687162-7C97-CFE4-95C5-B22B0C228405}"/>
              </a:ext>
            </a:extLst>
          </p:cNvPr>
          <p:cNvSpPr txBox="1"/>
          <p:nvPr/>
        </p:nvSpPr>
        <p:spPr>
          <a:xfrm>
            <a:off x="860961" y="3483428"/>
            <a:ext cx="2830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Records Management </a:t>
            </a:r>
            <a:endParaRPr lang="en-US"/>
          </a:p>
        </p:txBody>
      </p:sp>
      <p:sp>
        <p:nvSpPr>
          <p:cNvPr id="3" name="TextBox 2">
            <a:extLst>
              <a:ext uri="{FF2B5EF4-FFF2-40B4-BE49-F238E27FC236}">
                <a16:creationId xmlns:a16="http://schemas.microsoft.com/office/drawing/2014/main" id="{E1CA3D9D-F3AD-5CA1-0C35-8BC3E5F5F8EC}"/>
              </a:ext>
            </a:extLst>
          </p:cNvPr>
          <p:cNvSpPr txBox="1"/>
          <p:nvPr/>
        </p:nvSpPr>
        <p:spPr>
          <a:xfrm>
            <a:off x="3602181" y="3433947"/>
            <a:ext cx="28302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Information Lifecycle Management </a:t>
            </a:r>
            <a:endParaRPr lang="en-US"/>
          </a:p>
        </p:txBody>
      </p:sp>
      <p:sp>
        <p:nvSpPr>
          <p:cNvPr id="4" name="TextBox 3">
            <a:extLst>
              <a:ext uri="{FF2B5EF4-FFF2-40B4-BE49-F238E27FC236}">
                <a16:creationId xmlns:a16="http://schemas.microsoft.com/office/drawing/2014/main" id="{AEA908C4-1C70-117C-A43F-9DA804C8B8CF}"/>
              </a:ext>
            </a:extLst>
          </p:cNvPr>
          <p:cNvSpPr txBox="1"/>
          <p:nvPr/>
        </p:nvSpPr>
        <p:spPr>
          <a:xfrm>
            <a:off x="6333506" y="3483427"/>
            <a:ext cx="28302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Security &amp; Controlled Access</a:t>
            </a:r>
            <a:endParaRPr lang="en-US"/>
          </a:p>
        </p:txBody>
      </p:sp>
      <p:sp>
        <p:nvSpPr>
          <p:cNvPr id="5" name="TextBox 4">
            <a:extLst>
              <a:ext uri="{FF2B5EF4-FFF2-40B4-BE49-F238E27FC236}">
                <a16:creationId xmlns:a16="http://schemas.microsoft.com/office/drawing/2014/main" id="{60F39B3C-51C0-0F97-37CF-78F33FBC9A68}"/>
              </a:ext>
            </a:extLst>
          </p:cNvPr>
          <p:cNvSpPr txBox="1"/>
          <p:nvPr/>
        </p:nvSpPr>
        <p:spPr>
          <a:xfrm>
            <a:off x="9015350" y="3572493"/>
            <a:ext cx="2830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Regulatory Compliance </a:t>
            </a:r>
            <a:endParaRPr lang="en-US"/>
          </a:p>
        </p:txBody>
      </p:sp>
      <p:sp>
        <p:nvSpPr>
          <p:cNvPr id="6" name="TextBox 5">
            <a:extLst>
              <a:ext uri="{FF2B5EF4-FFF2-40B4-BE49-F238E27FC236}">
                <a16:creationId xmlns:a16="http://schemas.microsoft.com/office/drawing/2014/main" id="{650CC551-7602-334F-931B-AFC6B43A6CA3}"/>
              </a:ext>
            </a:extLst>
          </p:cNvPr>
          <p:cNvSpPr txBox="1"/>
          <p:nvPr/>
        </p:nvSpPr>
        <p:spPr>
          <a:xfrm>
            <a:off x="2919350" y="6204855"/>
            <a:ext cx="28302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eDiscovery and Legal Holds</a:t>
            </a:r>
            <a:endParaRPr lang="en-US"/>
          </a:p>
        </p:txBody>
      </p:sp>
      <p:sp>
        <p:nvSpPr>
          <p:cNvPr id="7" name="TextBox 6">
            <a:extLst>
              <a:ext uri="{FF2B5EF4-FFF2-40B4-BE49-F238E27FC236}">
                <a16:creationId xmlns:a16="http://schemas.microsoft.com/office/drawing/2014/main" id="{027557B1-EB31-96B9-5F75-38B7A383E823}"/>
              </a:ext>
            </a:extLst>
          </p:cNvPr>
          <p:cNvSpPr txBox="1"/>
          <p:nvPr/>
        </p:nvSpPr>
        <p:spPr>
          <a:xfrm>
            <a:off x="7342909" y="6224648"/>
            <a:ext cx="28302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Content Federation and Manage In Place</a:t>
            </a:r>
            <a:endParaRPr lang="en-US"/>
          </a:p>
        </p:txBody>
      </p:sp>
    </p:spTree>
    <p:extLst>
      <p:ext uri="{BB962C8B-B14F-4D97-AF65-F5344CB8AC3E}">
        <p14:creationId xmlns:p14="http://schemas.microsoft.com/office/powerpoint/2010/main" val="153431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EC425E3-6625-4CA6-A3BB-E0EE898100B4}"/>
              </a:ext>
            </a:extLst>
          </p:cNvPr>
          <p:cNvSpPr>
            <a:spLocks noGrp="1"/>
          </p:cNvSpPr>
          <p:nvPr>
            <p:ph type="body" sz="quarter" idx="11"/>
          </p:nvPr>
        </p:nvSpPr>
        <p:spPr>
          <a:xfrm>
            <a:off x="0" y="-60974"/>
            <a:ext cx="12192000" cy="4251960"/>
          </a:xfrm>
        </p:spPr>
        <p:txBody>
          <a:bodyPr/>
          <a:lstStyle/>
          <a:p>
            <a:endParaRPr lang="en-US"/>
          </a:p>
        </p:txBody>
      </p:sp>
      <p:sp>
        <p:nvSpPr>
          <p:cNvPr id="3" name="Title 2"/>
          <p:cNvSpPr>
            <a:spLocks noGrp="1"/>
          </p:cNvSpPr>
          <p:nvPr>
            <p:ph type="title"/>
          </p:nvPr>
        </p:nvSpPr>
        <p:spPr/>
        <p:txBody>
          <a:bodyPr>
            <a:normAutofit fontScale="90000"/>
          </a:bodyPr>
          <a:lstStyle/>
          <a:p>
            <a:r>
              <a:rPr lang="en-US" sz="3600" b="1">
                <a:solidFill>
                  <a:schemeClr val="accent3"/>
                </a:solidFill>
                <a:latin typeface="Arial"/>
                <a:cs typeface="Arial"/>
              </a:rPr>
              <a:t>What’s new in ACS</a:t>
            </a:r>
          </a:p>
        </p:txBody>
      </p:sp>
      <p:sp>
        <p:nvSpPr>
          <p:cNvPr id="37" name="Teardrop 36">
            <a:extLst>
              <a:ext uri="{FF2B5EF4-FFF2-40B4-BE49-F238E27FC236}">
                <a16:creationId xmlns:a16="http://schemas.microsoft.com/office/drawing/2014/main" id="{BEAA8632-3422-3944-874F-63215D60CB29}"/>
              </a:ext>
            </a:extLst>
          </p:cNvPr>
          <p:cNvSpPr>
            <a:spLocks noChangeAspect="1"/>
          </p:cNvSpPr>
          <p:nvPr/>
        </p:nvSpPr>
        <p:spPr>
          <a:xfrm rot="4790826">
            <a:off x="6228944" y="2153622"/>
            <a:ext cx="1655415" cy="165541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Teardrop 26">
            <a:extLst>
              <a:ext uri="{FF2B5EF4-FFF2-40B4-BE49-F238E27FC236}">
                <a16:creationId xmlns:a16="http://schemas.microsoft.com/office/drawing/2014/main" id="{A87979B4-922B-7047-BA56-8A945BB86DFA}"/>
              </a:ext>
            </a:extLst>
          </p:cNvPr>
          <p:cNvSpPr>
            <a:spLocks noChangeAspect="1"/>
          </p:cNvSpPr>
          <p:nvPr/>
        </p:nvSpPr>
        <p:spPr>
          <a:xfrm>
            <a:off x="6143789" y="401682"/>
            <a:ext cx="1655415" cy="165541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Teardrop 37">
            <a:extLst>
              <a:ext uri="{FF2B5EF4-FFF2-40B4-BE49-F238E27FC236}">
                <a16:creationId xmlns:a16="http://schemas.microsoft.com/office/drawing/2014/main" id="{55484324-5964-2B4A-BC38-AC5B957C9723}"/>
              </a:ext>
            </a:extLst>
          </p:cNvPr>
          <p:cNvSpPr>
            <a:spLocks noChangeAspect="1"/>
          </p:cNvSpPr>
          <p:nvPr/>
        </p:nvSpPr>
        <p:spPr>
          <a:xfrm rot="15993191">
            <a:off x="4322880" y="416550"/>
            <a:ext cx="1655415" cy="1655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Teardrop 38">
            <a:extLst>
              <a:ext uri="{FF2B5EF4-FFF2-40B4-BE49-F238E27FC236}">
                <a16:creationId xmlns:a16="http://schemas.microsoft.com/office/drawing/2014/main" id="{7A21E63F-7B17-9745-BE51-ACE9AECF6FBB}"/>
              </a:ext>
            </a:extLst>
          </p:cNvPr>
          <p:cNvSpPr>
            <a:spLocks noChangeAspect="1"/>
          </p:cNvSpPr>
          <p:nvPr/>
        </p:nvSpPr>
        <p:spPr>
          <a:xfrm rot="10800000">
            <a:off x="4389328" y="2130120"/>
            <a:ext cx="1655415" cy="1655415"/>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TextBox 29"/>
          <p:cNvSpPr txBox="1"/>
          <p:nvPr/>
        </p:nvSpPr>
        <p:spPr>
          <a:xfrm>
            <a:off x="1488974" y="1032927"/>
            <a:ext cx="2794094" cy="916789"/>
          </a:xfrm>
          <a:prstGeom prst="rect">
            <a:avLst/>
          </a:prstGeom>
          <a:noFill/>
        </p:spPr>
        <p:txBody>
          <a:bodyPr wrap="square" lIns="91440" tIns="45720" rIns="91440" bIns="45720" rtlCol="0" anchor="t">
            <a:spAutoFit/>
          </a:bodyPr>
          <a:lstStyle/>
          <a:p>
            <a:pPr marL="171450" indent="-171450">
              <a:lnSpc>
                <a:spcPct val="114000"/>
              </a:lnSpc>
              <a:buFont typeface="Arial" panose="020B0604020202020204" pitchFamily="34" charset="0"/>
              <a:buChar char="•"/>
            </a:pPr>
            <a:r>
              <a:rPr lang="en-US" sz="1200">
                <a:latin typeface="Arial"/>
                <a:cs typeface="Arial"/>
              </a:rPr>
              <a:t>New Query Sets improve linear database scalability</a:t>
            </a:r>
          </a:p>
          <a:p>
            <a:pPr marL="171450" indent="-171450">
              <a:lnSpc>
                <a:spcPct val="114000"/>
              </a:lnSpc>
              <a:buFont typeface="Arial" panose="020B0604020202020204" pitchFamily="34" charset="0"/>
              <a:buChar char="•"/>
            </a:pPr>
            <a:r>
              <a:rPr lang="en-US" sz="1200">
                <a:latin typeface="Arial"/>
                <a:cs typeface="Arial"/>
              </a:rPr>
              <a:t>Optimization around Read / Write / Ingestion</a:t>
            </a:r>
          </a:p>
        </p:txBody>
      </p:sp>
      <p:sp>
        <p:nvSpPr>
          <p:cNvPr id="31" name="TextBox 30"/>
          <p:cNvSpPr txBox="1"/>
          <p:nvPr/>
        </p:nvSpPr>
        <p:spPr>
          <a:xfrm>
            <a:off x="1249301" y="2424557"/>
            <a:ext cx="2632452" cy="361637"/>
          </a:xfrm>
          <a:prstGeom prst="rect">
            <a:avLst/>
          </a:prstGeom>
          <a:noFill/>
        </p:spPr>
        <p:txBody>
          <a:bodyPr wrap="none" rtlCol="0">
            <a:spAutoFit/>
          </a:bodyPr>
          <a:lstStyle/>
          <a:p>
            <a:pPr algn="r"/>
            <a:r>
              <a:rPr lang="en-US" sz="1750" b="1">
                <a:solidFill>
                  <a:schemeClr val="accent6"/>
                </a:solidFill>
                <a:latin typeface="Arial" panose="020B0604020202020204" pitchFamily="34" charset="0"/>
                <a:ea typeface="Arial" panose="020B0706030804020204" pitchFamily="34" charset="0"/>
                <a:cs typeface="Arial" panose="020B0604020202020204" pitchFamily="34" charset="0"/>
              </a:rPr>
              <a:t>Compliance &amp; Security</a:t>
            </a:r>
          </a:p>
        </p:txBody>
      </p:sp>
      <p:sp>
        <p:nvSpPr>
          <p:cNvPr id="33" name="TextBox 32"/>
          <p:cNvSpPr txBox="1"/>
          <p:nvPr/>
        </p:nvSpPr>
        <p:spPr>
          <a:xfrm>
            <a:off x="8348748" y="2424558"/>
            <a:ext cx="3496470" cy="361637"/>
          </a:xfrm>
          <a:prstGeom prst="rect">
            <a:avLst/>
          </a:prstGeom>
          <a:noFill/>
        </p:spPr>
        <p:txBody>
          <a:bodyPr wrap="none" rtlCol="0">
            <a:spAutoFit/>
          </a:bodyPr>
          <a:lstStyle/>
          <a:p>
            <a:r>
              <a:rPr lang="en-US" sz="1750" b="1">
                <a:solidFill>
                  <a:schemeClr val="tx2"/>
                </a:solidFill>
                <a:latin typeface="Arial" panose="020B0604020202020204" pitchFamily="34" charset="0"/>
                <a:ea typeface="Arial" panose="020B0706030804020204" pitchFamily="34" charset="0"/>
                <a:cs typeface="Arial" panose="020B0604020202020204" pitchFamily="34" charset="0"/>
              </a:rPr>
              <a:t>Deployment &amp; Customizations </a:t>
            </a:r>
          </a:p>
        </p:txBody>
      </p:sp>
      <p:sp>
        <p:nvSpPr>
          <p:cNvPr id="34" name="TextBox 33"/>
          <p:cNvSpPr txBox="1"/>
          <p:nvPr/>
        </p:nvSpPr>
        <p:spPr>
          <a:xfrm>
            <a:off x="8348748" y="2786195"/>
            <a:ext cx="3351170" cy="916789"/>
          </a:xfrm>
          <a:prstGeom prst="rect">
            <a:avLst/>
          </a:prstGeom>
          <a:noFill/>
        </p:spPr>
        <p:txBody>
          <a:bodyPr wrap="square" rtlCol="0">
            <a:spAutoFit/>
          </a:bodyPr>
          <a:lstStyle/>
          <a:p>
            <a:pPr marL="171450" indent="-171450">
              <a:lnSpc>
                <a:spcPct val="114000"/>
              </a:lnSpc>
              <a:buFont typeface="Arial" panose="020B0604020202020204" pitchFamily="34" charset="0"/>
              <a:buChar char="•"/>
            </a:pPr>
            <a:r>
              <a:rPr lang="en-US" sz="1200">
                <a:latin typeface="Arial" panose="020B0604020202020204" pitchFamily="34" charset="0"/>
              </a:rPr>
              <a:t>Simplified deployment options</a:t>
            </a:r>
          </a:p>
          <a:p>
            <a:pPr marL="171450" indent="-171450">
              <a:lnSpc>
                <a:spcPct val="114000"/>
              </a:lnSpc>
              <a:buFont typeface="Arial" panose="020B0604020202020204" pitchFamily="34" charset="0"/>
              <a:buChar char="•"/>
            </a:pPr>
            <a:r>
              <a:rPr lang="en-US" sz="1200">
                <a:latin typeface="Arial" panose="020B0604020202020204" pitchFamily="34" charset="0"/>
              </a:rPr>
              <a:t>New Alfresco Event SDK</a:t>
            </a:r>
          </a:p>
          <a:p>
            <a:pPr marL="171450" indent="-171450">
              <a:lnSpc>
                <a:spcPct val="114000"/>
              </a:lnSpc>
              <a:buFont typeface="Arial" panose="020B0604020202020204" pitchFamily="34" charset="0"/>
              <a:buChar char="•"/>
            </a:pPr>
            <a:r>
              <a:rPr lang="en-US" sz="1200">
                <a:latin typeface="Arial" panose="020B0604020202020204" pitchFamily="34" charset="0"/>
              </a:rPr>
              <a:t>Alfresco Extension Inspector</a:t>
            </a:r>
          </a:p>
          <a:p>
            <a:pPr>
              <a:lnSpc>
                <a:spcPct val="114000"/>
              </a:lnSpc>
            </a:pPr>
            <a:endParaRPr lang="en-US" sz="1200">
              <a:latin typeface="Arial" panose="020B0604020202020204" pitchFamily="34" charset="0"/>
            </a:endParaRPr>
          </a:p>
        </p:txBody>
      </p:sp>
      <p:sp>
        <p:nvSpPr>
          <p:cNvPr id="35" name="TextBox 34"/>
          <p:cNvSpPr txBox="1"/>
          <p:nvPr/>
        </p:nvSpPr>
        <p:spPr>
          <a:xfrm>
            <a:off x="8348748" y="671291"/>
            <a:ext cx="1633781" cy="361637"/>
          </a:xfrm>
          <a:prstGeom prst="rect">
            <a:avLst/>
          </a:prstGeom>
          <a:noFill/>
        </p:spPr>
        <p:txBody>
          <a:bodyPr wrap="none" rtlCol="0">
            <a:spAutoFit/>
          </a:bodyPr>
          <a:lstStyle/>
          <a:p>
            <a:r>
              <a:rPr lang="en-US" sz="1750" b="1">
                <a:solidFill>
                  <a:schemeClr val="accent2"/>
                </a:solidFill>
                <a:latin typeface="Arial" panose="020B0604020202020204" pitchFamily="34" charset="0"/>
                <a:ea typeface="Arial" panose="020B0706030804020204" pitchFamily="34" charset="0"/>
                <a:cs typeface="Arial" panose="020B0604020202020204" pitchFamily="34" charset="0"/>
              </a:rPr>
              <a:t>Elasticsearch</a:t>
            </a:r>
          </a:p>
        </p:txBody>
      </p:sp>
      <p:sp>
        <p:nvSpPr>
          <p:cNvPr id="36" name="TextBox 35"/>
          <p:cNvSpPr txBox="1"/>
          <p:nvPr/>
        </p:nvSpPr>
        <p:spPr>
          <a:xfrm>
            <a:off x="8348748" y="1032928"/>
            <a:ext cx="3031556" cy="495777"/>
          </a:xfrm>
          <a:prstGeom prst="rect">
            <a:avLst/>
          </a:prstGeom>
          <a:noFill/>
        </p:spPr>
        <p:txBody>
          <a:bodyPr wrap="square" rtlCol="0">
            <a:spAutoFit/>
          </a:bodyPr>
          <a:lstStyle/>
          <a:p>
            <a:pPr marL="171450" indent="-171450">
              <a:lnSpc>
                <a:spcPct val="114000"/>
              </a:lnSpc>
              <a:buFont typeface="Arial" panose="020B0604020202020204" pitchFamily="34" charset="0"/>
              <a:buChar char="•"/>
            </a:pPr>
            <a:r>
              <a:rPr lang="en-US" sz="1200">
                <a:latin typeface="Arial" panose="020B0604020202020204" pitchFamily="34" charset="0"/>
              </a:rPr>
              <a:t>Early Access for Elasticsearch</a:t>
            </a:r>
          </a:p>
          <a:p>
            <a:pPr marL="171450" indent="-171450">
              <a:lnSpc>
                <a:spcPct val="114000"/>
              </a:lnSpc>
              <a:buFont typeface="Arial" panose="020B0604020202020204" pitchFamily="34" charset="0"/>
              <a:buChar char="•"/>
            </a:pPr>
            <a:r>
              <a:rPr lang="en-US" sz="1200">
                <a:latin typeface="Arial" panose="020B0604020202020204" pitchFamily="34" charset="0"/>
              </a:rPr>
              <a:t>General Availability in Summer 2021</a:t>
            </a:r>
          </a:p>
        </p:txBody>
      </p:sp>
      <p:sp>
        <p:nvSpPr>
          <p:cNvPr id="29" name="TextBox 28"/>
          <p:cNvSpPr txBox="1"/>
          <p:nvPr/>
        </p:nvSpPr>
        <p:spPr>
          <a:xfrm>
            <a:off x="1454250" y="671290"/>
            <a:ext cx="2430474" cy="361637"/>
          </a:xfrm>
          <a:prstGeom prst="rect">
            <a:avLst/>
          </a:prstGeom>
          <a:noFill/>
        </p:spPr>
        <p:txBody>
          <a:bodyPr wrap="none" rtlCol="0">
            <a:spAutoFit/>
          </a:bodyPr>
          <a:lstStyle/>
          <a:p>
            <a:pPr algn="r"/>
            <a:r>
              <a:rPr lang="en-GB" sz="1750" b="1">
                <a:solidFill>
                  <a:schemeClr val="accent1"/>
                </a:solidFill>
                <a:latin typeface="Arial" panose="020B0604020202020204" pitchFamily="34" charset="0"/>
                <a:cs typeface="Arial" panose="020B0604020202020204" pitchFamily="34" charset="0"/>
              </a:rPr>
              <a:t>Scale &amp; Performance</a:t>
            </a:r>
            <a:endParaRPr lang="en-US" sz="1750" b="1">
              <a:solidFill>
                <a:schemeClr val="accent1"/>
              </a:solidFill>
              <a:latin typeface="Arial" panose="020B0604020202020204" pitchFamily="34" charset="0"/>
              <a:cs typeface="Arial" panose="020B0604020202020204" pitchFamily="34" charset="0"/>
            </a:endParaRPr>
          </a:p>
        </p:txBody>
      </p:sp>
      <p:sp>
        <p:nvSpPr>
          <p:cNvPr id="20" name="Freeform 33"/>
          <p:cNvSpPr>
            <a:spLocks noChangeAspect="1" noEditPoints="1"/>
          </p:cNvSpPr>
          <p:nvPr/>
        </p:nvSpPr>
        <p:spPr bwMode="auto">
          <a:xfrm>
            <a:off x="6487186" y="695861"/>
            <a:ext cx="981921" cy="978789"/>
          </a:xfrm>
          <a:custGeom>
            <a:avLst/>
            <a:gdLst>
              <a:gd name="T0" fmla="*/ 310 w 395"/>
              <a:gd name="T1" fmla="*/ 283 h 394"/>
              <a:gd name="T2" fmla="*/ 297 w 395"/>
              <a:gd name="T3" fmla="*/ 288 h 394"/>
              <a:gd name="T4" fmla="*/ 316 w 395"/>
              <a:gd name="T5" fmla="*/ 158 h 394"/>
              <a:gd name="T6" fmla="*/ 0 w 395"/>
              <a:gd name="T7" fmla="*/ 158 h 394"/>
              <a:gd name="T8" fmla="*/ 43 w 395"/>
              <a:gd name="T9" fmla="*/ 267 h 394"/>
              <a:gd name="T10" fmla="*/ 265 w 395"/>
              <a:gd name="T11" fmla="*/ 274 h 394"/>
              <a:gd name="T12" fmla="*/ 284 w 395"/>
              <a:gd name="T13" fmla="*/ 300 h 394"/>
              <a:gd name="T14" fmla="*/ 368 w 395"/>
              <a:gd name="T15" fmla="*/ 392 h 394"/>
              <a:gd name="T16" fmla="*/ 376 w 395"/>
              <a:gd name="T17" fmla="*/ 392 h 394"/>
              <a:gd name="T18" fmla="*/ 395 w 395"/>
              <a:gd name="T19" fmla="*/ 371 h 394"/>
              <a:gd name="T20" fmla="*/ 158 w 395"/>
              <a:gd name="T21" fmla="*/ 12 h 394"/>
              <a:gd name="T22" fmla="*/ 267 w 395"/>
              <a:gd name="T23" fmla="*/ 255 h 394"/>
              <a:gd name="T24" fmla="*/ 235 w 395"/>
              <a:gd name="T25" fmla="*/ 109 h 394"/>
              <a:gd name="T26" fmla="*/ 196 w 395"/>
              <a:gd name="T27" fmla="*/ 103 h 394"/>
              <a:gd name="T28" fmla="*/ 190 w 395"/>
              <a:gd name="T29" fmla="*/ 255 h 394"/>
              <a:gd name="T30" fmla="*/ 179 w 395"/>
              <a:gd name="T31" fmla="*/ 71 h 394"/>
              <a:gd name="T32" fmla="*/ 140 w 395"/>
              <a:gd name="T33" fmla="*/ 65 h 394"/>
              <a:gd name="T34" fmla="*/ 134 w 395"/>
              <a:gd name="T35" fmla="*/ 255 h 394"/>
              <a:gd name="T36" fmla="*/ 123 w 395"/>
              <a:gd name="T37" fmla="*/ 127 h 394"/>
              <a:gd name="T38" fmla="*/ 84 w 395"/>
              <a:gd name="T39" fmla="*/ 121 h 394"/>
              <a:gd name="T40" fmla="*/ 78 w 395"/>
              <a:gd name="T41" fmla="*/ 255 h 394"/>
              <a:gd name="T42" fmla="*/ 12 w 395"/>
              <a:gd name="T43" fmla="*/ 158 h 394"/>
              <a:gd name="T44" fmla="*/ 223 w 395"/>
              <a:gd name="T45" fmla="*/ 255 h 394"/>
              <a:gd name="T46" fmla="*/ 202 w 395"/>
              <a:gd name="T47" fmla="*/ 115 h 394"/>
              <a:gd name="T48" fmla="*/ 223 w 395"/>
              <a:gd name="T49" fmla="*/ 255 h 394"/>
              <a:gd name="T50" fmla="*/ 146 w 395"/>
              <a:gd name="T51" fmla="*/ 255 h 394"/>
              <a:gd name="T52" fmla="*/ 167 w 395"/>
              <a:gd name="T53" fmla="*/ 77 h 394"/>
              <a:gd name="T54" fmla="*/ 111 w 395"/>
              <a:gd name="T55" fmla="*/ 255 h 394"/>
              <a:gd name="T56" fmla="*/ 90 w 395"/>
              <a:gd name="T57" fmla="*/ 133 h 394"/>
              <a:gd name="T58" fmla="*/ 111 w 395"/>
              <a:gd name="T59" fmla="*/ 255 h 394"/>
              <a:gd name="T60" fmla="*/ 84 w 395"/>
              <a:gd name="T61" fmla="*/ 267 h 394"/>
              <a:gd name="T62" fmla="*/ 140 w 395"/>
              <a:gd name="T63" fmla="*/ 267 h 394"/>
              <a:gd name="T64" fmla="*/ 196 w 395"/>
              <a:gd name="T65" fmla="*/ 267 h 394"/>
              <a:gd name="T66" fmla="*/ 254 w 395"/>
              <a:gd name="T67" fmla="*/ 267 h 394"/>
              <a:gd name="T68" fmla="*/ 61 w 395"/>
              <a:gd name="T69" fmla="*/ 267 h 394"/>
              <a:gd name="T70" fmla="*/ 297 w 395"/>
              <a:gd name="T71" fmla="*/ 305 h 394"/>
              <a:gd name="T72" fmla="*/ 381 w 395"/>
              <a:gd name="T73" fmla="*/ 37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394">
                <a:moveTo>
                  <a:pt x="394" y="367"/>
                </a:moveTo>
                <a:cubicBezTo>
                  <a:pt x="310" y="283"/>
                  <a:pt x="310" y="283"/>
                  <a:pt x="310" y="283"/>
                </a:cubicBezTo>
                <a:cubicBezTo>
                  <a:pt x="308" y="281"/>
                  <a:pt x="304" y="281"/>
                  <a:pt x="302" y="283"/>
                </a:cubicBezTo>
                <a:cubicBezTo>
                  <a:pt x="297" y="288"/>
                  <a:pt x="297" y="288"/>
                  <a:pt x="297" y="288"/>
                </a:cubicBezTo>
                <a:cubicBezTo>
                  <a:pt x="274" y="265"/>
                  <a:pt x="274" y="265"/>
                  <a:pt x="274" y="265"/>
                </a:cubicBezTo>
                <a:cubicBezTo>
                  <a:pt x="300" y="237"/>
                  <a:pt x="316" y="199"/>
                  <a:pt x="316" y="158"/>
                </a:cubicBezTo>
                <a:cubicBezTo>
                  <a:pt x="316" y="71"/>
                  <a:pt x="245" y="0"/>
                  <a:pt x="158" y="0"/>
                </a:cubicBezTo>
                <a:cubicBezTo>
                  <a:pt x="71" y="0"/>
                  <a:pt x="0" y="71"/>
                  <a:pt x="0" y="158"/>
                </a:cubicBezTo>
                <a:cubicBezTo>
                  <a:pt x="0" y="199"/>
                  <a:pt x="15" y="236"/>
                  <a:pt x="41" y="264"/>
                </a:cubicBezTo>
                <a:cubicBezTo>
                  <a:pt x="41" y="265"/>
                  <a:pt x="42" y="266"/>
                  <a:pt x="43" y="267"/>
                </a:cubicBezTo>
                <a:cubicBezTo>
                  <a:pt x="72" y="297"/>
                  <a:pt x="113" y="316"/>
                  <a:pt x="158" y="316"/>
                </a:cubicBezTo>
                <a:cubicBezTo>
                  <a:pt x="199" y="316"/>
                  <a:pt x="237" y="300"/>
                  <a:pt x="265" y="274"/>
                </a:cubicBezTo>
                <a:cubicBezTo>
                  <a:pt x="288" y="297"/>
                  <a:pt x="288" y="297"/>
                  <a:pt x="288" y="297"/>
                </a:cubicBezTo>
                <a:cubicBezTo>
                  <a:pt x="284" y="300"/>
                  <a:pt x="284" y="300"/>
                  <a:pt x="284" y="300"/>
                </a:cubicBezTo>
                <a:cubicBezTo>
                  <a:pt x="282" y="303"/>
                  <a:pt x="282" y="307"/>
                  <a:pt x="284" y="309"/>
                </a:cubicBezTo>
                <a:cubicBezTo>
                  <a:pt x="368" y="392"/>
                  <a:pt x="368" y="392"/>
                  <a:pt x="368" y="392"/>
                </a:cubicBezTo>
                <a:cubicBezTo>
                  <a:pt x="369" y="394"/>
                  <a:pt x="371" y="394"/>
                  <a:pt x="372" y="394"/>
                </a:cubicBezTo>
                <a:cubicBezTo>
                  <a:pt x="374" y="394"/>
                  <a:pt x="375" y="394"/>
                  <a:pt x="376" y="392"/>
                </a:cubicBezTo>
                <a:cubicBezTo>
                  <a:pt x="394" y="375"/>
                  <a:pt x="394" y="375"/>
                  <a:pt x="394" y="375"/>
                </a:cubicBezTo>
                <a:cubicBezTo>
                  <a:pt x="395" y="374"/>
                  <a:pt x="395" y="372"/>
                  <a:pt x="395" y="371"/>
                </a:cubicBezTo>
                <a:cubicBezTo>
                  <a:pt x="395" y="369"/>
                  <a:pt x="395" y="368"/>
                  <a:pt x="394" y="367"/>
                </a:cubicBezTo>
                <a:close/>
                <a:moveTo>
                  <a:pt x="158" y="12"/>
                </a:moveTo>
                <a:cubicBezTo>
                  <a:pt x="238" y="12"/>
                  <a:pt x="304" y="78"/>
                  <a:pt x="304" y="158"/>
                </a:cubicBezTo>
                <a:cubicBezTo>
                  <a:pt x="304" y="195"/>
                  <a:pt x="290" y="229"/>
                  <a:pt x="267" y="255"/>
                </a:cubicBezTo>
                <a:cubicBezTo>
                  <a:pt x="235" y="255"/>
                  <a:pt x="235" y="255"/>
                  <a:pt x="235" y="255"/>
                </a:cubicBezTo>
                <a:cubicBezTo>
                  <a:pt x="235" y="109"/>
                  <a:pt x="235" y="109"/>
                  <a:pt x="235" y="109"/>
                </a:cubicBezTo>
                <a:cubicBezTo>
                  <a:pt x="235" y="105"/>
                  <a:pt x="232" y="103"/>
                  <a:pt x="229" y="103"/>
                </a:cubicBezTo>
                <a:cubicBezTo>
                  <a:pt x="196" y="103"/>
                  <a:pt x="196" y="103"/>
                  <a:pt x="196" y="103"/>
                </a:cubicBezTo>
                <a:cubicBezTo>
                  <a:pt x="193" y="103"/>
                  <a:pt x="190" y="105"/>
                  <a:pt x="190" y="109"/>
                </a:cubicBezTo>
                <a:cubicBezTo>
                  <a:pt x="190" y="255"/>
                  <a:pt x="190" y="255"/>
                  <a:pt x="190" y="255"/>
                </a:cubicBezTo>
                <a:cubicBezTo>
                  <a:pt x="179" y="255"/>
                  <a:pt x="179" y="255"/>
                  <a:pt x="179" y="255"/>
                </a:cubicBezTo>
                <a:cubicBezTo>
                  <a:pt x="179" y="71"/>
                  <a:pt x="179" y="71"/>
                  <a:pt x="179" y="71"/>
                </a:cubicBezTo>
                <a:cubicBezTo>
                  <a:pt x="179" y="68"/>
                  <a:pt x="176" y="65"/>
                  <a:pt x="173" y="65"/>
                </a:cubicBezTo>
                <a:cubicBezTo>
                  <a:pt x="140" y="65"/>
                  <a:pt x="140" y="65"/>
                  <a:pt x="140" y="65"/>
                </a:cubicBezTo>
                <a:cubicBezTo>
                  <a:pt x="137" y="65"/>
                  <a:pt x="134" y="68"/>
                  <a:pt x="134" y="71"/>
                </a:cubicBezTo>
                <a:cubicBezTo>
                  <a:pt x="134" y="255"/>
                  <a:pt x="134" y="255"/>
                  <a:pt x="134" y="255"/>
                </a:cubicBezTo>
                <a:cubicBezTo>
                  <a:pt x="123" y="255"/>
                  <a:pt x="123" y="255"/>
                  <a:pt x="123" y="255"/>
                </a:cubicBezTo>
                <a:cubicBezTo>
                  <a:pt x="123" y="127"/>
                  <a:pt x="123" y="127"/>
                  <a:pt x="123" y="127"/>
                </a:cubicBezTo>
                <a:cubicBezTo>
                  <a:pt x="123" y="124"/>
                  <a:pt x="120" y="121"/>
                  <a:pt x="117" y="121"/>
                </a:cubicBezTo>
                <a:cubicBezTo>
                  <a:pt x="84" y="121"/>
                  <a:pt x="84" y="121"/>
                  <a:pt x="84" y="121"/>
                </a:cubicBezTo>
                <a:cubicBezTo>
                  <a:pt x="81" y="121"/>
                  <a:pt x="78" y="124"/>
                  <a:pt x="78" y="127"/>
                </a:cubicBezTo>
                <a:cubicBezTo>
                  <a:pt x="78" y="255"/>
                  <a:pt x="78" y="255"/>
                  <a:pt x="78" y="255"/>
                </a:cubicBezTo>
                <a:cubicBezTo>
                  <a:pt x="49" y="255"/>
                  <a:pt x="49" y="255"/>
                  <a:pt x="49" y="255"/>
                </a:cubicBezTo>
                <a:cubicBezTo>
                  <a:pt x="26" y="229"/>
                  <a:pt x="12" y="195"/>
                  <a:pt x="12" y="158"/>
                </a:cubicBezTo>
                <a:cubicBezTo>
                  <a:pt x="12" y="78"/>
                  <a:pt x="77" y="12"/>
                  <a:pt x="158" y="12"/>
                </a:cubicBezTo>
                <a:close/>
                <a:moveTo>
                  <a:pt x="223" y="255"/>
                </a:moveTo>
                <a:cubicBezTo>
                  <a:pt x="202" y="255"/>
                  <a:pt x="202" y="255"/>
                  <a:pt x="202" y="255"/>
                </a:cubicBezTo>
                <a:cubicBezTo>
                  <a:pt x="202" y="115"/>
                  <a:pt x="202" y="115"/>
                  <a:pt x="202" y="115"/>
                </a:cubicBezTo>
                <a:cubicBezTo>
                  <a:pt x="223" y="115"/>
                  <a:pt x="223" y="115"/>
                  <a:pt x="223" y="115"/>
                </a:cubicBezTo>
                <a:lnTo>
                  <a:pt x="223" y="255"/>
                </a:lnTo>
                <a:close/>
                <a:moveTo>
                  <a:pt x="167" y="255"/>
                </a:moveTo>
                <a:cubicBezTo>
                  <a:pt x="146" y="255"/>
                  <a:pt x="146" y="255"/>
                  <a:pt x="146" y="255"/>
                </a:cubicBezTo>
                <a:cubicBezTo>
                  <a:pt x="146" y="77"/>
                  <a:pt x="146" y="77"/>
                  <a:pt x="146" y="77"/>
                </a:cubicBezTo>
                <a:cubicBezTo>
                  <a:pt x="167" y="77"/>
                  <a:pt x="167" y="77"/>
                  <a:pt x="167" y="77"/>
                </a:cubicBezTo>
                <a:lnTo>
                  <a:pt x="167" y="255"/>
                </a:lnTo>
                <a:close/>
                <a:moveTo>
                  <a:pt x="111" y="255"/>
                </a:moveTo>
                <a:cubicBezTo>
                  <a:pt x="90" y="255"/>
                  <a:pt x="90" y="255"/>
                  <a:pt x="90" y="255"/>
                </a:cubicBezTo>
                <a:cubicBezTo>
                  <a:pt x="90" y="133"/>
                  <a:pt x="90" y="133"/>
                  <a:pt x="90" y="133"/>
                </a:cubicBezTo>
                <a:cubicBezTo>
                  <a:pt x="111" y="133"/>
                  <a:pt x="111" y="133"/>
                  <a:pt x="111" y="133"/>
                </a:cubicBezTo>
                <a:lnTo>
                  <a:pt x="111" y="255"/>
                </a:lnTo>
                <a:close/>
                <a:moveTo>
                  <a:pt x="61" y="267"/>
                </a:moveTo>
                <a:cubicBezTo>
                  <a:pt x="84" y="267"/>
                  <a:pt x="84" y="267"/>
                  <a:pt x="84" y="267"/>
                </a:cubicBezTo>
                <a:cubicBezTo>
                  <a:pt x="117" y="267"/>
                  <a:pt x="117" y="267"/>
                  <a:pt x="117" y="267"/>
                </a:cubicBezTo>
                <a:cubicBezTo>
                  <a:pt x="140" y="267"/>
                  <a:pt x="140" y="267"/>
                  <a:pt x="140" y="267"/>
                </a:cubicBezTo>
                <a:cubicBezTo>
                  <a:pt x="173" y="267"/>
                  <a:pt x="173" y="267"/>
                  <a:pt x="173" y="267"/>
                </a:cubicBezTo>
                <a:cubicBezTo>
                  <a:pt x="196" y="267"/>
                  <a:pt x="196" y="267"/>
                  <a:pt x="196" y="267"/>
                </a:cubicBezTo>
                <a:cubicBezTo>
                  <a:pt x="229" y="267"/>
                  <a:pt x="229" y="267"/>
                  <a:pt x="229" y="267"/>
                </a:cubicBezTo>
                <a:cubicBezTo>
                  <a:pt x="254" y="267"/>
                  <a:pt x="254" y="267"/>
                  <a:pt x="254" y="267"/>
                </a:cubicBezTo>
                <a:cubicBezTo>
                  <a:pt x="229" y="290"/>
                  <a:pt x="195" y="304"/>
                  <a:pt x="158" y="304"/>
                </a:cubicBezTo>
                <a:cubicBezTo>
                  <a:pt x="121" y="304"/>
                  <a:pt x="87" y="290"/>
                  <a:pt x="61" y="267"/>
                </a:cubicBezTo>
                <a:close/>
                <a:moveTo>
                  <a:pt x="372" y="380"/>
                </a:moveTo>
                <a:cubicBezTo>
                  <a:pt x="297" y="305"/>
                  <a:pt x="297" y="305"/>
                  <a:pt x="297" y="305"/>
                </a:cubicBezTo>
                <a:cubicBezTo>
                  <a:pt x="306" y="296"/>
                  <a:pt x="306" y="296"/>
                  <a:pt x="306" y="296"/>
                </a:cubicBezTo>
                <a:cubicBezTo>
                  <a:pt x="381" y="371"/>
                  <a:pt x="381" y="371"/>
                  <a:pt x="381" y="371"/>
                </a:cubicBezTo>
                <a:lnTo>
                  <a:pt x="372"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 name="TextBox 6"/>
          <p:cNvSpPr txBox="1"/>
          <p:nvPr/>
        </p:nvSpPr>
        <p:spPr>
          <a:xfrm>
            <a:off x="4354316" y="4711517"/>
            <a:ext cx="7561459" cy="1466427"/>
          </a:xfrm>
          <a:prstGeom prst="rect">
            <a:avLst/>
          </a:prstGeom>
          <a:solidFill>
            <a:schemeClr val="bg1"/>
          </a:solidFill>
        </p:spPr>
        <p:txBody>
          <a:bodyPr wrap="square" lIns="91440" tIns="45720" rIns="91440" bIns="45720" rtlCol="0" anchor="t">
            <a:spAutoFit/>
          </a:bodyPr>
          <a:lstStyle/>
          <a:p>
            <a:pPr>
              <a:lnSpc>
                <a:spcPct val="114000"/>
              </a:lnSpc>
            </a:pPr>
            <a:r>
              <a:rPr lang="en-GB" sz="2000"/>
              <a:t>Alfresco Content Services provides significant improvements in Scalability, Performance, Security, Risk Management and delivers the most open, cloud-native content services platform to accelerate business transformation</a:t>
            </a:r>
            <a:r>
              <a:rPr lang="en-US" sz="2000">
                <a:latin typeface="Arial"/>
                <a:cs typeface="Arial"/>
              </a:rPr>
              <a:t>.</a:t>
            </a:r>
          </a:p>
        </p:txBody>
      </p:sp>
      <p:grpSp>
        <p:nvGrpSpPr>
          <p:cNvPr id="21" name="Group 20">
            <a:extLst>
              <a:ext uri="{FF2B5EF4-FFF2-40B4-BE49-F238E27FC236}">
                <a16:creationId xmlns:a16="http://schemas.microsoft.com/office/drawing/2014/main" id="{2433AB94-998A-E044-A96D-D08879790504}"/>
              </a:ext>
            </a:extLst>
          </p:cNvPr>
          <p:cNvGrpSpPr/>
          <p:nvPr/>
        </p:nvGrpSpPr>
        <p:grpSpPr>
          <a:xfrm>
            <a:off x="4554405" y="653184"/>
            <a:ext cx="1080000" cy="1080000"/>
            <a:chOff x="7719657" y="3316110"/>
            <a:chExt cx="1604966" cy="1634065"/>
          </a:xfrm>
        </p:grpSpPr>
        <p:sp>
          <p:nvSpPr>
            <p:cNvPr id="22" name="Rounded Rectangle 21">
              <a:extLst>
                <a:ext uri="{FF2B5EF4-FFF2-40B4-BE49-F238E27FC236}">
                  <a16:creationId xmlns:a16="http://schemas.microsoft.com/office/drawing/2014/main" id="{E5FBF4AA-DA5D-794B-BDFA-FACE203D5844}"/>
                </a:ext>
              </a:extLst>
            </p:cNvPr>
            <p:cNvSpPr/>
            <p:nvPr/>
          </p:nvSpPr>
          <p:spPr>
            <a:xfrm>
              <a:off x="7721601" y="3316110"/>
              <a:ext cx="1603022" cy="1628422"/>
            </a:xfrm>
            <a:prstGeom prst="roundRect">
              <a:avLst/>
            </a:pr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24D230D-C299-1240-B5AB-1406D4304885}"/>
                </a:ext>
              </a:extLst>
            </p:cNvPr>
            <p:cNvSpPr/>
            <p:nvPr/>
          </p:nvSpPr>
          <p:spPr>
            <a:xfrm>
              <a:off x="7719657" y="4131733"/>
              <a:ext cx="852312" cy="818442"/>
            </a:xfrm>
            <a:prstGeom prst="roundRect">
              <a:avLst/>
            </a:prstGeom>
            <a:solidFill>
              <a:schemeClr val="accent1"/>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BECCC942-5C6A-2D48-8A88-BC4D4C6E7C68}"/>
                </a:ext>
              </a:extLst>
            </p:cNvPr>
            <p:cNvCxnSpPr>
              <a:cxnSpLocks/>
            </p:cNvCxnSpPr>
            <p:nvPr/>
          </p:nvCxnSpPr>
          <p:spPr>
            <a:xfrm flipV="1">
              <a:off x="8534029" y="3467890"/>
              <a:ext cx="560647" cy="68660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25" name="Graphic 24">
            <a:extLst>
              <a:ext uri="{FF2B5EF4-FFF2-40B4-BE49-F238E27FC236}">
                <a16:creationId xmlns:a16="http://schemas.microsoft.com/office/drawing/2014/main" id="{5844A37F-FE80-B94C-BD36-6B590760BE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143" y="2442763"/>
            <a:ext cx="1121559" cy="1121559"/>
          </a:xfrm>
          <a:prstGeom prst="rect">
            <a:avLst/>
          </a:prstGeom>
        </p:spPr>
      </p:pic>
      <p:sp>
        <p:nvSpPr>
          <p:cNvPr id="26" name="Freeform 12">
            <a:extLst>
              <a:ext uri="{FF2B5EF4-FFF2-40B4-BE49-F238E27FC236}">
                <a16:creationId xmlns:a16="http://schemas.microsoft.com/office/drawing/2014/main" id="{E1CE4955-F060-7D40-A0D0-C033AC90F396}"/>
              </a:ext>
            </a:extLst>
          </p:cNvPr>
          <p:cNvSpPr>
            <a:spLocks noChangeAspect="1" noEditPoints="1"/>
          </p:cNvSpPr>
          <p:nvPr/>
        </p:nvSpPr>
        <p:spPr bwMode="auto">
          <a:xfrm>
            <a:off x="4721357" y="2324494"/>
            <a:ext cx="858459" cy="1287687"/>
          </a:xfrm>
          <a:custGeom>
            <a:avLst/>
            <a:gdLst>
              <a:gd name="T0" fmla="*/ 210 w 240"/>
              <a:gd name="T1" fmla="*/ 160 h 360"/>
              <a:gd name="T2" fmla="*/ 210 w 240"/>
              <a:gd name="T3" fmla="*/ 84 h 360"/>
              <a:gd name="T4" fmla="*/ 120 w 240"/>
              <a:gd name="T5" fmla="*/ 0 h 360"/>
              <a:gd name="T6" fmla="*/ 30 w 240"/>
              <a:gd name="T7" fmla="*/ 84 h 360"/>
              <a:gd name="T8" fmla="*/ 30 w 240"/>
              <a:gd name="T9" fmla="*/ 160 h 360"/>
              <a:gd name="T10" fmla="*/ 0 w 240"/>
              <a:gd name="T11" fmla="*/ 240 h 360"/>
              <a:gd name="T12" fmla="*/ 120 w 240"/>
              <a:gd name="T13" fmla="*/ 360 h 360"/>
              <a:gd name="T14" fmla="*/ 240 w 240"/>
              <a:gd name="T15" fmla="*/ 240 h 360"/>
              <a:gd name="T16" fmla="*/ 210 w 240"/>
              <a:gd name="T17" fmla="*/ 160 h 360"/>
              <a:gd name="T18" fmla="*/ 42 w 240"/>
              <a:gd name="T19" fmla="*/ 84 h 360"/>
              <a:gd name="T20" fmla="*/ 120 w 240"/>
              <a:gd name="T21" fmla="*/ 12 h 360"/>
              <a:gd name="T22" fmla="*/ 198 w 240"/>
              <a:gd name="T23" fmla="*/ 84 h 360"/>
              <a:gd name="T24" fmla="*/ 198 w 240"/>
              <a:gd name="T25" fmla="*/ 149 h 360"/>
              <a:gd name="T26" fmla="*/ 120 w 240"/>
              <a:gd name="T27" fmla="*/ 120 h 360"/>
              <a:gd name="T28" fmla="*/ 42 w 240"/>
              <a:gd name="T29" fmla="*/ 149 h 360"/>
              <a:gd name="T30" fmla="*/ 42 w 240"/>
              <a:gd name="T31" fmla="*/ 84 h 360"/>
              <a:gd name="T32" fmla="*/ 120 w 240"/>
              <a:gd name="T33" fmla="*/ 348 h 360"/>
              <a:gd name="T34" fmla="*/ 12 w 240"/>
              <a:gd name="T35" fmla="*/ 240 h 360"/>
              <a:gd name="T36" fmla="*/ 120 w 240"/>
              <a:gd name="T37" fmla="*/ 132 h 360"/>
              <a:gd name="T38" fmla="*/ 228 w 240"/>
              <a:gd name="T39" fmla="*/ 240 h 360"/>
              <a:gd name="T40" fmla="*/ 120 w 240"/>
              <a:gd name="T41" fmla="*/ 348 h 360"/>
              <a:gd name="T42" fmla="*/ 120 w 240"/>
              <a:gd name="T43" fmla="*/ 228 h 360"/>
              <a:gd name="T44" fmla="*/ 108 w 240"/>
              <a:gd name="T45" fmla="*/ 240 h 360"/>
              <a:gd name="T46" fmla="*/ 114 w 240"/>
              <a:gd name="T47" fmla="*/ 250 h 360"/>
              <a:gd name="T48" fmla="*/ 114 w 240"/>
              <a:gd name="T49" fmla="*/ 294 h 360"/>
              <a:gd name="T50" fmla="*/ 120 w 240"/>
              <a:gd name="T51" fmla="*/ 300 h 360"/>
              <a:gd name="T52" fmla="*/ 126 w 240"/>
              <a:gd name="T53" fmla="*/ 294 h 360"/>
              <a:gd name="T54" fmla="*/ 126 w 240"/>
              <a:gd name="T55" fmla="*/ 250 h 360"/>
              <a:gd name="T56" fmla="*/ 132 w 240"/>
              <a:gd name="T57" fmla="*/ 240 h 360"/>
              <a:gd name="T58" fmla="*/ 120 w 240"/>
              <a:gd name="T59" fmla="*/ 2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360">
                <a:moveTo>
                  <a:pt x="210" y="160"/>
                </a:moveTo>
                <a:cubicBezTo>
                  <a:pt x="210" y="84"/>
                  <a:pt x="210" y="84"/>
                  <a:pt x="210" y="84"/>
                </a:cubicBezTo>
                <a:cubicBezTo>
                  <a:pt x="210" y="40"/>
                  <a:pt x="167" y="0"/>
                  <a:pt x="120" y="0"/>
                </a:cubicBezTo>
                <a:cubicBezTo>
                  <a:pt x="73" y="0"/>
                  <a:pt x="30" y="40"/>
                  <a:pt x="30" y="84"/>
                </a:cubicBezTo>
                <a:cubicBezTo>
                  <a:pt x="30" y="160"/>
                  <a:pt x="30" y="160"/>
                  <a:pt x="30" y="160"/>
                </a:cubicBezTo>
                <a:cubicBezTo>
                  <a:pt x="12" y="182"/>
                  <a:pt x="0" y="209"/>
                  <a:pt x="0" y="240"/>
                </a:cubicBezTo>
                <a:cubicBezTo>
                  <a:pt x="0" y="306"/>
                  <a:pt x="54" y="360"/>
                  <a:pt x="120" y="360"/>
                </a:cubicBezTo>
                <a:cubicBezTo>
                  <a:pt x="187" y="360"/>
                  <a:pt x="240" y="306"/>
                  <a:pt x="240" y="240"/>
                </a:cubicBezTo>
                <a:cubicBezTo>
                  <a:pt x="240" y="209"/>
                  <a:pt x="229" y="182"/>
                  <a:pt x="210" y="160"/>
                </a:cubicBezTo>
                <a:close/>
                <a:moveTo>
                  <a:pt x="42" y="84"/>
                </a:moveTo>
                <a:cubicBezTo>
                  <a:pt x="42" y="47"/>
                  <a:pt x="80" y="12"/>
                  <a:pt x="120" y="12"/>
                </a:cubicBezTo>
                <a:cubicBezTo>
                  <a:pt x="160" y="12"/>
                  <a:pt x="198" y="47"/>
                  <a:pt x="198" y="84"/>
                </a:cubicBezTo>
                <a:cubicBezTo>
                  <a:pt x="198" y="149"/>
                  <a:pt x="198" y="149"/>
                  <a:pt x="198" y="149"/>
                </a:cubicBezTo>
                <a:cubicBezTo>
                  <a:pt x="177" y="131"/>
                  <a:pt x="150" y="120"/>
                  <a:pt x="120" y="120"/>
                </a:cubicBezTo>
                <a:cubicBezTo>
                  <a:pt x="91" y="120"/>
                  <a:pt x="63" y="131"/>
                  <a:pt x="42" y="149"/>
                </a:cubicBezTo>
                <a:lnTo>
                  <a:pt x="42" y="84"/>
                </a:lnTo>
                <a:close/>
                <a:moveTo>
                  <a:pt x="120" y="348"/>
                </a:moveTo>
                <a:cubicBezTo>
                  <a:pt x="61" y="348"/>
                  <a:pt x="12" y="299"/>
                  <a:pt x="12" y="240"/>
                </a:cubicBezTo>
                <a:cubicBezTo>
                  <a:pt x="12" y="180"/>
                  <a:pt x="61" y="132"/>
                  <a:pt x="120" y="132"/>
                </a:cubicBezTo>
                <a:cubicBezTo>
                  <a:pt x="180" y="132"/>
                  <a:pt x="228" y="180"/>
                  <a:pt x="228" y="240"/>
                </a:cubicBezTo>
                <a:cubicBezTo>
                  <a:pt x="228" y="299"/>
                  <a:pt x="180" y="348"/>
                  <a:pt x="120" y="348"/>
                </a:cubicBezTo>
                <a:close/>
                <a:moveTo>
                  <a:pt x="120" y="228"/>
                </a:moveTo>
                <a:cubicBezTo>
                  <a:pt x="114" y="228"/>
                  <a:pt x="108" y="233"/>
                  <a:pt x="108" y="240"/>
                </a:cubicBezTo>
                <a:cubicBezTo>
                  <a:pt x="108" y="244"/>
                  <a:pt x="111" y="248"/>
                  <a:pt x="114" y="250"/>
                </a:cubicBezTo>
                <a:cubicBezTo>
                  <a:pt x="114" y="294"/>
                  <a:pt x="114" y="294"/>
                  <a:pt x="114" y="294"/>
                </a:cubicBezTo>
                <a:cubicBezTo>
                  <a:pt x="114" y="297"/>
                  <a:pt x="117" y="300"/>
                  <a:pt x="120" y="300"/>
                </a:cubicBezTo>
                <a:cubicBezTo>
                  <a:pt x="124" y="300"/>
                  <a:pt x="126" y="297"/>
                  <a:pt x="126" y="294"/>
                </a:cubicBezTo>
                <a:cubicBezTo>
                  <a:pt x="126" y="250"/>
                  <a:pt x="126" y="250"/>
                  <a:pt x="126" y="250"/>
                </a:cubicBezTo>
                <a:cubicBezTo>
                  <a:pt x="130" y="248"/>
                  <a:pt x="132" y="244"/>
                  <a:pt x="132" y="240"/>
                </a:cubicBezTo>
                <a:cubicBezTo>
                  <a:pt x="132" y="233"/>
                  <a:pt x="127" y="228"/>
                  <a:pt x="120" y="22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A"/>
              </a:solidFill>
              <a:effectLst/>
              <a:uLnTx/>
              <a:uFillTx/>
              <a:latin typeface="Arial" panose="020B0604020202020204" pitchFamily="34" charset="0"/>
              <a:ea typeface="+mn-ea"/>
              <a:cs typeface="+mn-cs"/>
            </a:endParaRPr>
          </a:p>
        </p:txBody>
      </p:sp>
      <p:sp>
        <p:nvSpPr>
          <p:cNvPr id="40" name="TextBox 39">
            <a:extLst>
              <a:ext uri="{FF2B5EF4-FFF2-40B4-BE49-F238E27FC236}">
                <a16:creationId xmlns:a16="http://schemas.microsoft.com/office/drawing/2014/main" id="{3FCDA264-1693-BF45-A38C-BDD23F6E4C5E}"/>
              </a:ext>
            </a:extLst>
          </p:cNvPr>
          <p:cNvSpPr txBox="1"/>
          <p:nvPr/>
        </p:nvSpPr>
        <p:spPr>
          <a:xfrm>
            <a:off x="1490000" y="2823355"/>
            <a:ext cx="2899328" cy="706284"/>
          </a:xfrm>
          <a:prstGeom prst="rect">
            <a:avLst/>
          </a:prstGeom>
          <a:noFill/>
        </p:spPr>
        <p:txBody>
          <a:bodyPr wrap="square" rtlCol="0">
            <a:spAutoFit/>
          </a:bodyPr>
          <a:lstStyle/>
          <a:p>
            <a:pPr marL="171450" indent="-171450">
              <a:lnSpc>
                <a:spcPct val="114000"/>
              </a:lnSpc>
              <a:buFont typeface="Arial" panose="020B0604020202020204" pitchFamily="34" charset="0"/>
              <a:buChar char="•"/>
            </a:pPr>
            <a:r>
              <a:rPr lang="en-US" sz="1200">
                <a:latin typeface="Arial" panose="020B0604020202020204" pitchFamily="34" charset="0"/>
              </a:rPr>
              <a:t>auto detection and tagging of Personal Identifiable Information (PII)</a:t>
            </a:r>
          </a:p>
          <a:p>
            <a:pPr>
              <a:lnSpc>
                <a:spcPct val="114000"/>
              </a:lnSpc>
            </a:pPr>
            <a:endParaRPr lang="en-US" sz="1200">
              <a:latin typeface="Arial" panose="020B0604020202020204" pitchFamily="34" charset="0"/>
            </a:endParaRPr>
          </a:p>
        </p:txBody>
      </p:sp>
    </p:spTree>
    <p:extLst>
      <p:ext uri="{BB962C8B-B14F-4D97-AF65-F5344CB8AC3E}">
        <p14:creationId xmlns:p14="http://schemas.microsoft.com/office/powerpoint/2010/main" val="2210323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32BA98-10B6-7945-BEE0-7F9AD8DDF3B4}"/>
              </a:ext>
            </a:extLst>
          </p:cNvPr>
          <p:cNvSpPr>
            <a:spLocks noGrp="1"/>
          </p:cNvSpPr>
          <p:nvPr>
            <p:ph type="title"/>
          </p:nvPr>
        </p:nvSpPr>
        <p:spPr>
          <a:xfrm>
            <a:off x="647700" y="1432564"/>
            <a:ext cx="11117083" cy="2123658"/>
          </a:xfrm>
        </p:spPr>
        <p:txBody>
          <a:bodyPr/>
          <a:lstStyle/>
          <a:p>
            <a:br>
              <a:rPr lang="en-US" sz="4400" b="1">
                <a:solidFill>
                  <a:schemeClr val="bg1"/>
                </a:solidFill>
              </a:rPr>
            </a:br>
            <a:br>
              <a:rPr lang="en-US" sz="4400" b="1">
                <a:solidFill>
                  <a:schemeClr val="bg1"/>
                </a:solidFill>
              </a:rPr>
            </a:br>
            <a:r>
              <a:rPr lang="en-US" sz="4400" b="1">
                <a:solidFill>
                  <a:schemeClr val="bg1"/>
                </a:solidFill>
              </a:rPr>
              <a:t>Capabilities</a:t>
            </a:r>
          </a:p>
        </p:txBody>
      </p:sp>
    </p:spTree>
    <p:extLst>
      <p:ext uri="{BB962C8B-B14F-4D97-AF65-F5344CB8AC3E}">
        <p14:creationId xmlns:p14="http://schemas.microsoft.com/office/powerpoint/2010/main" val="232811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785962-2234-FA49-84E0-E3895A2608EA}"/>
              </a:ext>
            </a:extLst>
          </p:cNvPr>
          <p:cNvSpPr>
            <a:spLocks noGrp="1"/>
          </p:cNvSpPr>
          <p:nvPr>
            <p:ph type="pic" sz="quarter" idx="11"/>
          </p:nvPr>
        </p:nvSpPr>
        <p:spPr>
          <a:solidFill>
            <a:schemeClr val="accent1"/>
          </a:solidFill>
        </p:spPr>
        <p:txBody>
          <a:bodyPr/>
          <a:lstStyle/>
          <a:p>
            <a:endParaRPr lang="en-US"/>
          </a:p>
        </p:txBody>
      </p:sp>
      <p:sp>
        <p:nvSpPr>
          <p:cNvPr id="2" name="Title 1"/>
          <p:cNvSpPr>
            <a:spLocks noGrp="1"/>
          </p:cNvSpPr>
          <p:nvPr>
            <p:ph type="title"/>
          </p:nvPr>
        </p:nvSpPr>
        <p:spPr>
          <a:xfrm>
            <a:off x="537459" y="1694159"/>
            <a:ext cx="11117083" cy="854080"/>
          </a:xfrm>
        </p:spPr>
        <p:txBody>
          <a:bodyPr/>
          <a:lstStyle/>
          <a:p>
            <a:r>
              <a:rPr lang="en-US" b="1">
                <a:ea typeface="Arial" panose="020B0706030804020204" pitchFamily="34" charset="0"/>
                <a:cs typeface="Arial" panose="020B0604020202020204" pitchFamily="34" charset="0"/>
              </a:rPr>
              <a:t>Deployment choice</a:t>
            </a:r>
          </a:p>
        </p:txBody>
      </p:sp>
      <p:sp>
        <p:nvSpPr>
          <p:cNvPr id="7" name="TextBox 6">
            <a:extLst>
              <a:ext uri="{FF2B5EF4-FFF2-40B4-BE49-F238E27FC236}">
                <a16:creationId xmlns:a16="http://schemas.microsoft.com/office/drawing/2014/main" id="{643FEA9B-9360-634C-92AD-E9E5CAC0AA59}"/>
              </a:ext>
            </a:extLst>
          </p:cNvPr>
          <p:cNvSpPr txBox="1"/>
          <p:nvPr/>
        </p:nvSpPr>
        <p:spPr>
          <a:xfrm>
            <a:off x="0" y="5095591"/>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Driving agility, scale and innovation through the cloud</a:t>
            </a:r>
          </a:p>
        </p:txBody>
      </p:sp>
      <p:pic>
        <p:nvPicPr>
          <p:cNvPr id="5" name="Graphic 4">
            <a:extLst>
              <a:ext uri="{FF2B5EF4-FFF2-40B4-BE49-F238E27FC236}">
                <a16:creationId xmlns:a16="http://schemas.microsoft.com/office/drawing/2014/main" id="{5E7E2ECA-9BFD-4E4B-AE7A-457A837176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359" y="1177634"/>
            <a:ext cx="1544126" cy="1544126"/>
          </a:xfrm>
          <a:prstGeom prst="rect">
            <a:avLst/>
          </a:prstGeom>
        </p:spPr>
      </p:pic>
    </p:spTree>
    <p:extLst>
      <p:ext uri="{BB962C8B-B14F-4D97-AF65-F5344CB8AC3E}">
        <p14:creationId xmlns:p14="http://schemas.microsoft.com/office/powerpoint/2010/main" val="6732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EC425E3-6625-4CA6-A3BB-E0EE898100B4}"/>
              </a:ext>
            </a:extLst>
          </p:cNvPr>
          <p:cNvSpPr>
            <a:spLocks noGrp="1"/>
          </p:cNvSpPr>
          <p:nvPr>
            <p:ph type="body" sz="quarter" idx="11"/>
          </p:nvPr>
        </p:nvSpPr>
        <p:spPr>
          <a:xfrm>
            <a:off x="0" y="-60974"/>
            <a:ext cx="12192000" cy="4251960"/>
          </a:xfrm>
        </p:spPr>
        <p:txBody>
          <a:bodyPr/>
          <a:lstStyle/>
          <a:p>
            <a:endParaRPr lang="en-US"/>
          </a:p>
        </p:txBody>
      </p:sp>
      <p:sp>
        <p:nvSpPr>
          <p:cNvPr id="3" name="Title 2"/>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Customer</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Benefit</a:t>
            </a:r>
          </a:p>
        </p:txBody>
      </p:sp>
      <p:sp>
        <p:nvSpPr>
          <p:cNvPr id="37" name="Teardrop 36">
            <a:extLst>
              <a:ext uri="{FF2B5EF4-FFF2-40B4-BE49-F238E27FC236}">
                <a16:creationId xmlns:a16="http://schemas.microsoft.com/office/drawing/2014/main" id="{BEAA8632-3422-3944-874F-63215D60CB29}"/>
              </a:ext>
            </a:extLst>
          </p:cNvPr>
          <p:cNvSpPr>
            <a:spLocks noChangeAspect="1"/>
          </p:cNvSpPr>
          <p:nvPr/>
        </p:nvSpPr>
        <p:spPr>
          <a:xfrm rot="4790826">
            <a:off x="6228944" y="2153622"/>
            <a:ext cx="1655415" cy="1655415"/>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Teardrop 26">
            <a:extLst>
              <a:ext uri="{FF2B5EF4-FFF2-40B4-BE49-F238E27FC236}">
                <a16:creationId xmlns:a16="http://schemas.microsoft.com/office/drawing/2014/main" id="{A87979B4-922B-7047-BA56-8A945BB86DFA}"/>
              </a:ext>
            </a:extLst>
          </p:cNvPr>
          <p:cNvSpPr>
            <a:spLocks noChangeAspect="1"/>
          </p:cNvSpPr>
          <p:nvPr/>
        </p:nvSpPr>
        <p:spPr>
          <a:xfrm>
            <a:off x="6143789" y="401682"/>
            <a:ext cx="1655415" cy="165541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Teardrop 37">
            <a:extLst>
              <a:ext uri="{FF2B5EF4-FFF2-40B4-BE49-F238E27FC236}">
                <a16:creationId xmlns:a16="http://schemas.microsoft.com/office/drawing/2014/main" id="{55484324-5964-2B4A-BC38-AC5B957C9723}"/>
              </a:ext>
            </a:extLst>
          </p:cNvPr>
          <p:cNvSpPr>
            <a:spLocks noChangeAspect="1"/>
          </p:cNvSpPr>
          <p:nvPr/>
        </p:nvSpPr>
        <p:spPr>
          <a:xfrm rot="15993191">
            <a:off x="4322880" y="416550"/>
            <a:ext cx="1655415" cy="1655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Teardrop 38">
            <a:extLst>
              <a:ext uri="{FF2B5EF4-FFF2-40B4-BE49-F238E27FC236}">
                <a16:creationId xmlns:a16="http://schemas.microsoft.com/office/drawing/2014/main" id="{7A21E63F-7B17-9745-BE51-ACE9AECF6FBB}"/>
              </a:ext>
            </a:extLst>
          </p:cNvPr>
          <p:cNvSpPr>
            <a:spLocks noChangeAspect="1"/>
          </p:cNvSpPr>
          <p:nvPr/>
        </p:nvSpPr>
        <p:spPr>
          <a:xfrm rot="10800000">
            <a:off x="4389328" y="2130120"/>
            <a:ext cx="1655415" cy="165541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TextBox 29"/>
          <p:cNvSpPr txBox="1"/>
          <p:nvPr/>
        </p:nvSpPr>
        <p:spPr>
          <a:xfrm>
            <a:off x="711999" y="1032927"/>
            <a:ext cx="3172725" cy="916789"/>
          </a:xfrm>
          <a:prstGeom prst="rect">
            <a:avLst/>
          </a:prstGeom>
          <a:noFill/>
        </p:spPr>
        <p:txBody>
          <a:bodyPr wrap="square" rtlCol="0">
            <a:spAutoFit/>
          </a:bodyPr>
          <a:lstStyle/>
          <a:p>
            <a:pPr algn="r">
              <a:lnSpc>
                <a:spcPct val="114000"/>
              </a:lnSpc>
            </a:pPr>
            <a:r>
              <a:rPr lang="en-US" sz="1200">
                <a:latin typeface="Arial" panose="020B0604020202020204" pitchFamily="34" charset="0"/>
              </a:rPr>
              <a:t>Fully supported for organizations that prefer deployments in local datacenters - </a:t>
            </a:r>
            <a:r>
              <a:rPr lang="en-GB" sz="1200"/>
              <a:t>including Docker &amp; Kubernetes for standardized and fast deployments across all environments</a:t>
            </a:r>
            <a:endParaRPr lang="en-US" sz="1200">
              <a:latin typeface="Arial" panose="020B0604020202020204" pitchFamily="34" charset="0"/>
            </a:endParaRPr>
          </a:p>
        </p:txBody>
      </p:sp>
      <p:sp>
        <p:nvSpPr>
          <p:cNvPr id="31" name="TextBox 30"/>
          <p:cNvSpPr txBox="1"/>
          <p:nvPr/>
        </p:nvSpPr>
        <p:spPr>
          <a:xfrm>
            <a:off x="2097289" y="2424557"/>
            <a:ext cx="1784464" cy="361637"/>
          </a:xfrm>
          <a:prstGeom prst="rect">
            <a:avLst/>
          </a:prstGeom>
          <a:noFill/>
        </p:spPr>
        <p:txBody>
          <a:bodyPr wrap="none" rtlCol="0">
            <a:spAutoFit/>
          </a:bodyPr>
          <a:lstStyle/>
          <a:p>
            <a:pPr algn="r"/>
            <a:r>
              <a:rPr lang="en-US" sz="1750" b="1">
                <a:solidFill>
                  <a:schemeClr val="accent3"/>
                </a:solidFill>
                <a:latin typeface="Arial" panose="020B0604020202020204" pitchFamily="34" charset="0"/>
                <a:ea typeface="Arial" panose="020B0706030804020204" pitchFamily="34" charset="0"/>
                <a:cs typeface="Arial" panose="020B0604020202020204" pitchFamily="34" charset="0"/>
              </a:rPr>
              <a:t>Alfresco Cloud</a:t>
            </a:r>
          </a:p>
        </p:txBody>
      </p:sp>
      <p:sp>
        <p:nvSpPr>
          <p:cNvPr id="32" name="TextBox 31"/>
          <p:cNvSpPr txBox="1"/>
          <p:nvPr/>
        </p:nvSpPr>
        <p:spPr>
          <a:xfrm>
            <a:off x="1087659" y="2786194"/>
            <a:ext cx="2794094" cy="706284"/>
          </a:xfrm>
          <a:prstGeom prst="rect">
            <a:avLst/>
          </a:prstGeom>
          <a:noFill/>
        </p:spPr>
        <p:txBody>
          <a:bodyPr wrap="square" rtlCol="0">
            <a:spAutoFit/>
          </a:bodyPr>
          <a:lstStyle/>
          <a:p>
            <a:pPr algn="r">
              <a:lnSpc>
                <a:spcPct val="114000"/>
              </a:lnSpc>
            </a:pPr>
            <a:r>
              <a:rPr lang="en-GB" sz="1200"/>
              <a:t>Deploy and run process and content-intensive apps in a fully managed and hosted PaaS environment</a:t>
            </a:r>
            <a:endParaRPr lang="en-US" sz="1200">
              <a:latin typeface="Arial" panose="020B0604020202020204" pitchFamily="34" charset="0"/>
            </a:endParaRPr>
          </a:p>
        </p:txBody>
      </p:sp>
      <p:sp>
        <p:nvSpPr>
          <p:cNvPr id="33" name="TextBox 32"/>
          <p:cNvSpPr txBox="1"/>
          <p:nvPr/>
        </p:nvSpPr>
        <p:spPr>
          <a:xfrm>
            <a:off x="8348748" y="2424558"/>
            <a:ext cx="1875513" cy="361637"/>
          </a:xfrm>
          <a:prstGeom prst="rect">
            <a:avLst/>
          </a:prstGeom>
          <a:noFill/>
        </p:spPr>
        <p:txBody>
          <a:bodyPr wrap="none" rtlCol="0">
            <a:spAutoFit/>
          </a:bodyPr>
          <a:lstStyle/>
          <a:p>
            <a:r>
              <a:rPr lang="en-US" sz="1750" b="1">
                <a:solidFill>
                  <a:schemeClr val="accent4"/>
                </a:solidFill>
                <a:latin typeface="Arial" panose="020B0604020202020204" pitchFamily="34" charset="0"/>
                <a:ea typeface="Arial" panose="020B0706030804020204" pitchFamily="34" charset="0"/>
                <a:cs typeface="Arial" panose="020B0604020202020204" pitchFamily="34" charset="0"/>
              </a:rPr>
              <a:t>Microsoft Azure</a:t>
            </a:r>
          </a:p>
        </p:txBody>
      </p:sp>
      <p:sp>
        <p:nvSpPr>
          <p:cNvPr id="34" name="TextBox 33"/>
          <p:cNvSpPr txBox="1"/>
          <p:nvPr/>
        </p:nvSpPr>
        <p:spPr>
          <a:xfrm>
            <a:off x="8348748" y="2786195"/>
            <a:ext cx="2794094" cy="495777"/>
          </a:xfrm>
          <a:prstGeom prst="rect">
            <a:avLst/>
          </a:prstGeom>
          <a:noFill/>
        </p:spPr>
        <p:txBody>
          <a:bodyPr wrap="square" rtlCol="0">
            <a:spAutoFit/>
          </a:bodyPr>
          <a:lstStyle/>
          <a:p>
            <a:pPr>
              <a:lnSpc>
                <a:spcPct val="114000"/>
              </a:lnSpc>
            </a:pPr>
            <a:r>
              <a:rPr lang="en-GB" sz="1200"/>
              <a:t>Leverage the Microsoft cloud as one of the leading cloud storage services</a:t>
            </a:r>
            <a:endParaRPr lang="en-US" sz="1200">
              <a:latin typeface="Arial" panose="020B0604020202020204" pitchFamily="34" charset="0"/>
            </a:endParaRPr>
          </a:p>
        </p:txBody>
      </p:sp>
      <p:sp>
        <p:nvSpPr>
          <p:cNvPr id="35" name="TextBox 34"/>
          <p:cNvSpPr txBox="1"/>
          <p:nvPr/>
        </p:nvSpPr>
        <p:spPr>
          <a:xfrm>
            <a:off x="8348748" y="671291"/>
            <a:ext cx="3363037" cy="361637"/>
          </a:xfrm>
          <a:prstGeom prst="rect">
            <a:avLst/>
          </a:prstGeom>
          <a:noFill/>
        </p:spPr>
        <p:txBody>
          <a:bodyPr wrap="none" rtlCol="0">
            <a:spAutoFit/>
          </a:bodyPr>
          <a:lstStyle/>
          <a:p>
            <a:r>
              <a:rPr lang="en-US" sz="1750" b="1">
                <a:solidFill>
                  <a:schemeClr val="accent2"/>
                </a:solidFill>
                <a:latin typeface="Arial" panose="020B0604020202020204" pitchFamily="34" charset="0"/>
                <a:ea typeface="Arial" panose="020B0706030804020204" pitchFamily="34" charset="0"/>
                <a:cs typeface="Arial" panose="020B0604020202020204" pitchFamily="34" charset="0"/>
              </a:rPr>
              <a:t>Amazon Web Services (AWS) </a:t>
            </a:r>
          </a:p>
        </p:txBody>
      </p:sp>
      <p:sp>
        <p:nvSpPr>
          <p:cNvPr id="36" name="TextBox 35"/>
          <p:cNvSpPr txBox="1"/>
          <p:nvPr/>
        </p:nvSpPr>
        <p:spPr>
          <a:xfrm>
            <a:off x="8348748" y="1032928"/>
            <a:ext cx="2794094" cy="706284"/>
          </a:xfrm>
          <a:prstGeom prst="rect">
            <a:avLst/>
          </a:prstGeom>
          <a:noFill/>
        </p:spPr>
        <p:txBody>
          <a:bodyPr wrap="square" rtlCol="0">
            <a:spAutoFit/>
          </a:bodyPr>
          <a:lstStyle/>
          <a:p>
            <a:pPr>
              <a:lnSpc>
                <a:spcPct val="114000"/>
              </a:lnSpc>
            </a:pPr>
            <a:r>
              <a:rPr lang="en-GB" sz="1200"/>
              <a:t>Alfresco is the only modern platform that is fully optimized for AWS Virtual Private Cloud (VPC) deployment </a:t>
            </a:r>
            <a:endParaRPr lang="en-US" sz="1200">
              <a:latin typeface="Arial" panose="020B0604020202020204" pitchFamily="34" charset="0"/>
            </a:endParaRPr>
          </a:p>
        </p:txBody>
      </p:sp>
      <p:sp>
        <p:nvSpPr>
          <p:cNvPr id="29" name="TextBox 28"/>
          <p:cNvSpPr txBox="1"/>
          <p:nvPr/>
        </p:nvSpPr>
        <p:spPr>
          <a:xfrm>
            <a:off x="2752683" y="671290"/>
            <a:ext cx="1132041" cy="361637"/>
          </a:xfrm>
          <a:prstGeom prst="rect">
            <a:avLst/>
          </a:prstGeom>
          <a:noFill/>
        </p:spPr>
        <p:txBody>
          <a:bodyPr wrap="none" rtlCol="0">
            <a:spAutoFit/>
          </a:bodyPr>
          <a:lstStyle/>
          <a:p>
            <a:pPr algn="r"/>
            <a:r>
              <a:rPr lang="en-US" sz="1750" b="1">
                <a:solidFill>
                  <a:schemeClr val="accent1"/>
                </a:solidFill>
                <a:latin typeface="Arial" panose="020B0604020202020204" pitchFamily="34" charset="0"/>
                <a:ea typeface="Arial" panose="020B0706030804020204" pitchFamily="34" charset="0"/>
                <a:cs typeface="Arial" panose="020B0604020202020204" pitchFamily="34" charset="0"/>
              </a:rPr>
              <a:t>On-Prem</a:t>
            </a:r>
          </a:p>
        </p:txBody>
      </p:sp>
      <p:sp>
        <p:nvSpPr>
          <p:cNvPr id="11" name="Freeform 33"/>
          <p:cNvSpPr>
            <a:spLocks noChangeAspect="1" noEditPoints="1"/>
          </p:cNvSpPr>
          <p:nvPr/>
        </p:nvSpPr>
        <p:spPr bwMode="auto">
          <a:xfrm>
            <a:off x="4886696" y="922880"/>
            <a:ext cx="527782" cy="750125"/>
          </a:xfrm>
          <a:custGeom>
            <a:avLst/>
            <a:gdLst>
              <a:gd name="T0" fmla="*/ 129 w 296"/>
              <a:gd name="T1" fmla="*/ 286 h 421"/>
              <a:gd name="T2" fmla="*/ 169 w 296"/>
              <a:gd name="T3" fmla="*/ 286 h 421"/>
              <a:gd name="T4" fmla="*/ 252 w 296"/>
              <a:gd name="T5" fmla="*/ 204 h 421"/>
              <a:gd name="T6" fmla="*/ 252 w 296"/>
              <a:gd name="T7" fmla="*/ 83 h 421"/>
              <a:gd name="T8" fmla="*/ 169 w 296"/>
              <a:gd name="T9" fmla="*/ 0 h 421"/>
              <a:gd name="T10" fmla="*/ 129 w 296"/>
              <a:gd name="T11" fmla="*/ 0 h 421"/>
              <a:gd name="T12" fmla="*/ 47 w 296"/>
              <a:gd name="T13" fmla="*/ 83 h 421"/>
              <a:gd name="T14" fmla="*/ 47 w 296"/>
              <a:gd name="T15" fmla="*/ 204 h 421"/>
              <a:gd name="T16" fmla="*/ 129 w 296"/>
              <a:gd name="T17" fmla="*/ 286 h 421"/>
              <a:gd name="T18" fmla="*/ 59 w 296"/>
              <a:gd name="T19" fmla="*/ 156 h 421"/>
              <a:gd name="T20" fmla="*/ 76 w 296"/>
              <a:gd name="T21" fmla="*/ 157 h 421"/>
              <a:gd name="T22" fmla="*/ 175 w 296"/>
              <a:gd name="T23" fmla="*/ 88 h 421"/>
              <a:gd name="T24" fmla="*/ 170 w 296"/>
              <a:gd name="T25" fmla="*/ 81 h 421"/>
              <a:gd name="T26" fmla="*/ 164 w 296"/>
              <a:gd name="T27" fmla="*/ 86 h 421"/>
              <a:gd name="T28" fmla="*/ 59 w 296"/>
              <a:gd name="T29" fmla="*/ 144 h 421"/>
              <a:gd name="T30" fmla="*/ 59 w 296"/>
              <a:gd name="T31" fmla="*/ 83 h 421"/>
              <a:gd name="T32" fmla="*/ 129 w 296"/>
              <a:gd name="T33" fmla="*/ 12 h 421"/>
              <a:gd name="T34" fmla="*/ 169 w 296"/>
              <a:gd name="T35" fmla="*/ 12 h 421"/>
              <a:gd name="T36" fmla="*/ 240 w 296"/>
              <a:gd name="T37" fmla="*/ 83 h 421"/>
              <a:gd name="T38" fmla="*/ 240 w 296"/>
              <a:gd name="T39" fmla="*/ 204 h 421"/>
              <a:gd name="T40" fmla="*/ 169 w 296"/>
              <a:gd name="T41" fmla="*/ 274 h 421"/>
              <a:gd name="T42" fmla="*/ 129 w 296"/>
              <a:gd name="T43" fmla="*/ 274 h 421"/>
              <a:gd name="T44" fmla="*/ 59 w 296"/>
              <a:gd name="T45" fmla="*/ 204 h 421"/>
              <a:gd name="T46" fmla="*/ 59 w 296"/>
              <a:gd name="T47" fmla="*/ 156 h 421"/>
              <a:gd name="T48" fmla="*/ 213 w 296"/>
              <a:gd name="T49" fmla="*/ 298 h 421"/>
              <a:gd name="T50" fmla="*/ 206 w 296"/>
              <a:gd name="T51" fmla="*/ 298 h 421"/>
              <a:gd name="T52" fmla="*/ 201 w 296"/>
              <a:gd name="T53" fmla="*/ 302 h 421"/>
              <a:gd name="T54" fmla="*/ 148 w 296"/>
              <a:gd name="T55" fmla="*/ 327 h 421"/>
              <a:gd name="T56" fmla="*/ 94 w 296"/>
              <a:gd name="T57" fmla="*/ 302 h 421"/>
              <a:gd name="T58" fmla="*/ 89 w 296"/>
              <a:gd name="T59" fmla="*/ 298 h 421"/>
              <a:gd name="T60" fmla="*/ 82 w 296"/>
              <a:gd name="T61" fmla="*/ 298 h 421"/>
              <a:gd name="T62" fmla="*/ 0 w 296"/>
              <a:gd name="T63" fmla="*/ 381 h 421"/>
              <a:gd name="T64" fmla="*/ 0 w 296"/>
              <a:gd name="T65" fmla="*/ 415 h 421"/>
              <a:gd name="T66" fmla="*/ 6 w 296"/>
              <a:gd name="T67" fmla="*/ 421 h 421"/>
              <a:gd name="T68" fmla="*/ 290 w 296"/>
              <a:gd name="T69" fmla="*/ 421 h 421"/>
              <a:gd name="T70" fmla="*/ 296 w 296"/>
              <a:gd name="T71" fmla="*/ 415 h 421"/>
              <a:gd name="T72" fmla="*/ 296 w 296"/>
              <a:gd name="T73" fmla="*/ 381 h 421"/>
              <a:gd name="T74" fmla="*/ 213 w 296"/>
              <a:gd name="T75" fmla="*/ 298 h 421"/>
              <a:gd name="T76" fmla="*/ 284 w 296"/>
              <a:gd name="T77" fmla="*/ 409 h 421"/>
              <a:gd name="T78" fmla="*/ 12 w 296"/>
              <a:gd name="T79" fmla="*/ 409 h 421"/>
              <a:gd name="T80" fmla="*/ 12 w 296"/>
              <a:gd name="T81" fmla="*/ 381 h 421"/>
              <a:gd name="T82" fmla="*/ 82 w 296"/>
              <a:gd name="T83" fmla="*/ 310 h 421"/>
              <a:gd name="T84" fmla="*/ 85 w 296"/>
              <a:gd name="T85" fmla="*/ 310 h 421"/>
              <a:gd name="T86" fmla="*/ 148 w 296"/>
              <a:gd name="T87" fmla="*/ 339 h 421"/>
              <a:gd name="T88" fmla="*/ 210 w 296"/>
              <a:gd name="T89" fmla="*/ 310 h 421"/>
              <a:gd name="T90" fmla="*/ 213 w 296"/>
              <a:gd name="T91" fmla="*/ 310 h 421"/>
              <a:gd name="T92" fmla="*/ 284 w 296"/>
              <a:gd name="T93" fmla="*/ 381 h 421"/>
              <a:gd name="T94" fmla="*/ 284 w 296"/>
              <a:gd name="T95" fmla="*/ 409 h 421"/>
              <a:gd name="T96" fmla="*/ 149 w 296"/>
              <a:gd name="T97" fmla="*/ 240 h 421"/>
              <a:gd name="T98" fmla="*/ 192 w 296"/>
              <a:gd name="T99" fmla="*/ 216 h 421"/>
              <a:gd name="T100" fmla="*/ 189 w 296"/>
              <a:gd name="T101" fmla="*/ 208 h 421"/>
              <a:gd name="T102" fmla="*/ 181 w 296"/>
              <a:gd name="T103" fmla="*/ 211 h 421"/>
              <a:gd name="T104" fmla="*/ 149 w 296"/>
              <a:gd name="T105" fmla="*/ 228 h 421"/>
              <a:gd name="T106" fmla="*/ 116 w 296"/>
              <a:gd name="T107" fmla="*/ 211 h 421"/>
              <a:gd name="T108" fmla="*/ 108 w 296"/>
              <a:gd name="T109" fmla="*/ 208 h 421"/>
              <a:gd name="T110" fmla="*/ 106 w 296"/>
              <a:gd name="T111" fmla="*/ 216 h 421"/>
              <a:gd name="T112" fmla="*/ 149 w 296"/>
              <a:gd name="T113" fmla="*/ 24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421">
                <a:moveTo>
                  <a:pt x="129" y="286"/>
                </a:moveTo>
                <a:cubicBezTo>
                  <a:pt x="169" y="286"/>
                  <a:pt x="169" y="286"/>
                  <a:pt x="169" y="286"/>
                </a:cubicBezTo>
                <a:cubicBezTo>
                  <a:pt x="215" y="286"/>
                  <a:pt x="252" y="249"/>
                  <a:pt x="252" y="204"/>
                </a:cubicBezTo>
                <a:cubicBezTo>
                  <a:pt x="252" y="83"/>
                  <a:pt x="252" y="83"/>
                  <a:pt x="252" y="83"/>
                </a:cubicBezTo>
                <a:cubicBezTo>
                  <a:pt x="252" y="37"/>
                  <a:pt x="215" y="0"/>
                  <a:pt x="169" y="0"/>
                </a:cubicBezTo>
                <a:cubicBezTo>
                  <a:pt x="129" y="0"/>
                  <a:pt x="129" y="0"/>
                  <a:pt x="129" y="0"/>
                </a:cubicBezTo>
                <a:cubicBezTo>
                  <a:pt x="83" y="0"/>
                  <a:pt x="47" y="37"/>
                  <a:pt x="47" y="83"/>
                </a:cubicBezTo>
                <a:cubicBezTo>
                  <a:pt x="47" y="204"/>
                  <a:pt x="47" y="204"/>
                  <a:pt x="47" y="204"/>
                </a:cubicBezTo>
                <a:cubicBezTo>
                  <a:pt x="47" y="249"/>
                  <a:pt x="83" y="286"/>
                  <a:pt x="129" y="286"/>
                </a:cubicBezTo>
                <a:close/>
                <a:moveTo>
                  <a:pt x="59" y="156"/>
                </a:moveTo>
                <a:cubicBezTo>
                  <a:pt x="65" y="157"/>
                  <a:pt x="71" y="157"/>
                  <a:pt x="76" y="157"/>
                </a:cubicBezTo>
                <a:cubicBezTo>
                  <a:pt x="166" y="157"/>
                  <a:pt x="175" y="89"/>
                  <a:pt x="175" y="88"/>
                </a:cubicBezTo>
                <a:cubicBezTo>
                  <a:pt x="176" y="85"/>
                  <a:pt x="174" y="82"/>
                  <a:pt x="170" y="81"/>
                </a:cubicBezTo>
                <a:cubicBezTo>
                  <a:pt x="167" y="81"/>
                  <a:pt x="164" y="83"/>
                  <a:pt x="164" y="86"/>
                </a:cubicBezTo>
                <a:cubicBezTo>
                  <a:pt x="163" y="89"/>
                  <a:pt x="154" y="153"/>
                  <a:pt x="59" y="144"/>
                </a:cubicBezTo>
                <a:cubicBezTo>
                  <a:pt x="59" y="83"/>
                  <a:pt x="59" y="83"/>
                  <a:pt x="59" y="83"/>
                </a:cubicBezTo>
                <a:cubicBezTo>
                  <a:pt x="59" y="44"/>
                  <a:pt x="90" y="12"/>
                  <a:pt x="129" y="12"/>
                </a:cubicBezTo>
                <a:cubicBezTo>
                  <a:pt x="169" y="12"/>
                  <a:pt x="169" y="12"/>
                  <a:pt x="169" y="12"/>
                </a:cubicBezTo>
                <a:cubicBezTo>
                  <a:pt x="208" y="12"/>
                  <a:pt x="240" y="44"/>
                  <a:pt x="240" y="83"/>
                </a:cubicBezTo>
                <a:cubicBezTo>
                  <a:pt x="240" y="204"/>
                  <a:pt x="240" y="204"/>
                  <a:pt x="240" y="204"/>
                </a:cubicBezTo>
                <a:cubicBezTo>
                  <a:pt x="240" y="243"/>
                  <a:pt x="208" y="274"/>
                  <a:pt x="169" y="274"/>
                </a:cubicBezTo>
                <a:cubicBezTo>
                  <a:pt x="129" y="274"/>
                  <a:pt x="129" y="274"/>
                  <a:pt x="129" y="274"/>
                </a:cubicBezTo>
                <a:cubicBezTo>
                  <a:pt x="90" y="274"/>
                  <a:pt x="59" y="243"/>
                  <a:pt x="59" y="204"/>
                </a:cubicBezTo>
                <a:lnTo>
                  <a:pt x="59" y="156"/>
                </a:lnTo>
                <a:close/>
                <a:moveTo>
                  <a:pt x="213" y="298"/>
                </a:moveTo>
                <a:cubicBezTo>
                  <a:pt x="206" y="298"/>
                  <a:pt x="206" y="298"/>
                  <a:pt x="206" y="298"/>
                </a:cubicBezTo>
                <a:cubicBezTo>
                  <a:pt x="204" y="298"/>
                  <a:pt x="202" y="299"/>
                  <a:pt x="201" y="302"/>
                </a:cubicBezTo>
                <a:cubicBezTo>
                  <a:pt x="193" y="317"/>
                  <a:pt x="172" y="327"/>
                  <a:pt x="148" y="327"/>
                </a:cubicBezTo>
                <a:cubicBezTo>
                  <a:pt x="123" y="327"/>
                  <a:pt x="102" y="317"/>
                  <a:pt x="94" y="302"/>
                </a:cubicBezTo>
                <a:cubicBezTo>
                  <a:pt x="93" y="299"/>
                  <a:pt x="91" y="298"/>
                  <a:pt x="89" y="298"/>
                </a:cubicBezTo>
                <a:cubicBezTo>
                  <a:pt x="82" y="298"/>
                  <a:pt x="82" y="298"/>
                  <a:pt x="82" y="298"/>
                </a:cubicBezTo>
                <a:cubicBezTo>
                  <a:pt x="37" y="298"/>
                  <a:pt x="0" y="335"/>
                  <a:pt x="0" y="381"/>
                </a:cubicBezTo>
                <a:cubicBezTo>
                  <a:pt x="0" y="415"/>
                  <a:pt x="0" y="415"/>
                  <a:pt x="0" y="415"/>
                </a:cubicBezTo>
                <a:cubicBezTo>
                  <a:pt x="0" y="418"/>
                  <a:pt x="2" y="421"/>
                  <a:pt x="6" y="421"/>
                </a:cubicBezTo>
                <a:cubicBezTo>
                  <a:pt x="290" y="421"/>
                  <a:pt x="290" y="421"/>
                  <a:pt x="290" y="421"/>
                </a:cubicBezTo>
                <a:cubicBezTo>
                  <a:pt x="293" y="421"/>
                  <a:pt x="296" y="418"/>
                  <a:pt x="296" y="415"/>
                </a:cubicBezTo>
                <a:cubicBezTo>
                  <a:pt x="296" y="381"/>
                  <a:pt x="296" y="381"/>
                  <a:pt x="296" y="381"/>
                </a:cubicBezTo>
                <a:cubicBezTo>
                  <a:pt x="296" y="335"/>
                  <a:pt x="259" y="298"/>
                  <a:pt x="213" y="298"/>
                </a:cubicBezTo>
                <a:close/>
                <a:moveTo>
                  <a:pt x="284" y="409"/>
                </a:moveTo>
                <a:cubicBezTo>
                  <a:pt x="12" y="409"/>
                  <a:pt x="12" y="409"/>
                  <a:pt x="12" y="409"/>
                </a:cubicBezTo>
                <a:cubicBezTo>
                  <a:pt x="12" y="381"/>
                  <a:pt x="12" y="381"/>
                  <a:pt x="12" y="381"/>
                </a:cubicBezTo>
                <a:cubicBezTo>
                  <a:pt x="12" y="342"/>
                  <a:pt x="43" y="310"/>
                  <a:pt x="82" y="310"/>
                </a:cubicBezTo>
                <a:cubicBezTo>
                  <a:pt x="85" y="310"/>
                  <a:pt x="85" y="310"/>
                  <a:pt x="85" y="310"/>
                </a:cubicBezTo>
                <a:cubicBezTo>
                  <a:pt x="96" y="328"/>
                  <a:pt x="121" y="339"/>
                  <a:pt x="148" y="339"/>
                </a:cubicBezTo>
                <a:cubicBezTo>
                  <a:pt x="175" y="339"/>
                  <a:pt x="199" y="328"/>
                  <a:pt x="210" y="310"/>
                </a:cubicBezTo>
                <a:cubicBezTo>
                  <a:pt x="213" y="310"/>
                  <a:pt x="213" y="310"/>
                  <a:pt x="213" y="310"/>
                </a:cubicBezTo>
                <a:cubicBezTo>
                  <a:pt x="252" y="310"/>
                  <a:pt x="284" y="342"/>
                  <a:pt x="284" y="381"/>
                </a:cubicBezTo>
                <a:lnTo>
                  <a:pt x="284" y="409"/>
                </a:lnTo>
                <a:close/>
                <a:moveTo>
                  <a:pt x="149" y="240"/>
                </a:moveTo>
                <a:cubicBezTo>
                  <a:pt x="180" y="240"/>
                  <a:pt x="191" y="217"/>
                  <a:pt x="192" y="216"/>
                </a:cubicBezTo>
                <a:cubicBezTo>
                  <a:pt x="193" y="213"/>
                  <a:pt x="192" y="210"/>
                  <a:pt x="189" y="208"/>
                </a:cubicBezTo>
                <a:cubicBezTo>
                  <a:pt x="186" y="207"/>
                  <a:pt x="182" y="208"/>
                  <a:pt x="181" y="211"/>
                </a:cubicBezTo>
                <a:cubicBezTo>
                  <a:pt x="180" y="212"/>
                  <a:pt x="172" y="228"/>
                  <a:pt x="149" y="228"/>
                </a:cubicBezTo>
                <a:cubicBezTo>
                  <a:pt x="126" y="228"/>
                  <a:pt x="117" y="212"/>
                  <a:pt x="116" y="211"/>
                </a:cubicBezTo>
                <a:cubicBezTo>
                  <a:pt x="115" y="208"/>
                  <a:pt x="111" y="207"/>
                  <a:pt x="108" y="208"/>
                </a:cubicBezTo>
                <a:cubicBezTo>
                  <a:pt x="105" y="210"/>
                  <a:pt x="104" y="213"/>
                  <a:pt x="106" y="216"/>
                </a:cubicBezTo>
                <a:cubicBezTo>
                  <a:pt x="106" y="217"/>
                  <a:pt x="118" y="240"/>
                  <a:pt x="149" y="2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 name="TextBox 6"/>
          <p:cNvSpPr txBox="1"/>
          <p:nvPr/>
        </p:nvSpPr>
        <p:spPr>
          <a:xfrm>
            <a:off x="4354316" y="4648610"/>
            <a:ext cx="7561459" cy="1912318"/>
          </a:xfrm>
          <a:prstGeom prst="rect">
            <a:avLst/>
          </a:prstGeom>
          <a:solidFill>
            <a:schemeClr val="bg1"/>
          </a:solidFill>
        </p:spPr>
        <p:txBody>
          <a:bodyPr wrap="square" rtlCol="0">
            <a:spAutoFit/>
          </a:bodyPr>
          <a:lstStyle/>
          <a:p>
            <a:pPr marL="285750" indent="-285750">
              <a:lnSpc>
                <a:spcPct val="114000"/>
              </a:lnSpc>
              <a:buFont typeface="Arial" panose="020B0604020202020204" pitchFamily="34" charset="0"/>
              <a:buChar char="•"/>
            </a:pPr>
            <a:r>
              <a:rPr lang="en-US" sz="1500">
                <a:latin typeface="Arial" panose="020B0604020202020204" pitchFamily="34" charset="0"/>
                <a:cs typeface="Arial" panose="020B0604020202020204" pitchFamily="34" charset="0"/>
              </a:rPr>
              <a:t>Driving agility, scale and innovation on-prem or through the cloud</a:t>
            </a:r>
          </a:p>
          <a:p>
            <a:pPr marL="285750" indent="-285750">
              <a:lnSpc>
                <a:spcPct val="114000"/>
              </a:lnSpc>
              <a:buFont typeface="Arial" panose="020B0604020202020204" pitchFamily="34" charset="0"/>
              <a:buChar char="•"/>
            </a:pPr>
            <a:r>
              <a:rPr lang="en-US" sz="1500">
                <a:latin typeface="Arial" panose="020B0604020202020204" pitchFamily="34" charset="0"/>
                <a:cs typeface="Arial" panose="020B0604020202020204" pitchFamily="34" charset="0"/>
              </a:rPr>
              <a:t>Modern User Interfaces to improve end user adoption</a:t>
            </a:r>
          </a:p>
          <a:p>
            <a:pPr marL="285750" indent="-285750">
              <a:lnSpc>
                <a:spcPct val="114000"/>
              </a:lnSpc>
              <a:buFont typeface="Arial" panose="020B0604020202020204" pitchFamily="34" charset="0"/>
              <a:buChar char="•"/>
            </a:pPr>
            <a:r>
              <a:rPr lang="en-US" sz="1500">
                <a:latin typeface="Arial" panose="020B0604020202020204" pitchFamily="34" charset="0"/>
                <a:cs typeface="Arial" panose="020B0604020202020204" pitchFamily="34" charset="0"/>
              </a:rPr>
              <a:t>Enterprise class repository to manage and govern content</a:t>
            </a:r>
          </a:p>
          <a:p>
            <a:pPr marL="285750" indent="-285750">
              <a:lnSpc>
                <a:spcPct val="114000"/>
              </a:lnSpc>
              <a:buFont typeface="Arial" panose="020B0604020202020204" pitchFamily="34" charset="0"/>
              <a:buChar char="•"/>
            </a:pPr>
            <a:r>
              <a:rPr lang="en-US" sz="1500">
                <a:latin typeface="Arial" panose="020B0604020202020204" pitchFamily="34" charset="0"/>
                <a:cs typeface="Arial" panose="020B0604020202020204" pitchFamily="34" charset="0"/>
              </a:rPr>
              <a:t>Certified integrations into major LOB apps</a:t>
            </a:r>
          </a:p>
          <a:p>
            <a:pPr marL="285750" indent="-285750">
              <a:lnSpc>
                <a:spcPct val="114000"/>
              </a:lnSpc>
              <a:buFont typeface="Arial" panose="020B0604020202020204" pitchFamily="34" charset="0"/>
              <a:buChar char="•"/>
            </a:pPr>
            <a:r>
              <a:rPr lang="en-US" sz="1500">
                <a:latin typeface="Arial" panose="020B0604020202020204" pitchFamily="34" charset="0"/>
                <a:cs typeface="Arial" panose="020B0604020202020204" pitchFamily="34" charset="0"/>
              </a:rPr>
              <a:t>Broad partner network with additional integrations</a:t>
            </a:r>
          </a:p>
          <a:p>
            <a:pPr>
              <a:lnSpc>
                <a:spcPct val="114000"/>
              </a:lnSpc>
            </a:pPr>
            <a:endParaRPr lang="en-US" sz="1500">
              <a:latin typeface="Arial" panose="020B0604020202020204" pitchFamily="34" charset="0"/>
              <a:cs typeface="Arial" panose="020B0604020202020204" pitchFamily="34" charset="0"/>
            </a:endParaRPr>
          </a:p>
          <a:p>
            <a:pPr>
              <a:lnSpc>
                <a:spcPct val="114000"/>
              </a:lnSpc>
            </a:pPr>
            <a:endParaRPr lang="en-US" sz="150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41EE60C6-5F50-C94F-84ED-BC99854B1191}"/>
              </a:ext>
            </a:extLst>
          </p:cNvPr>
          <p:cNvPicPr>
            <a:picLocks noChangeAspect="1"/>
          </p:cNvPicPr>
          <p:nvPr/>
        </p:nvPicPr>
        <p:blipFill>
          <a:blip r:embed="rId3"/>
          <a:stretch>
            <a:fillRect/>
          </a:stretch>
        </p:blipFill>
        <p:spPr>
          <a:xfrm>
            <a:off x="6500693" y="2659105"/>
            <a:ext cx="1192433" cy="646666"/>
          </a:xfrm>
          <a:prstGeom prst="rect">
            <a:avLst/>
          </a:prstGeom>
        </p:spPr>
      </p:pic>
      <p:pic>
        <p:nvPicPr>
          <p:cNvPr id="24" name="Picture 23">
            <a:extLst>
              <a:ext uri="{FF2B5EF4-FFF2-40B4-BE49-F238E27FC236}">
                <a16:creationId xmlns:a16="http://schemas.microsoft.com/office/drawing/2014/main" id="{6C2EE084-BC45-3B48-A265-985F8DF08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693" y="922880"/>
            <a:ext cx="1056914" cy="635553"/>
          </a:xfrm>
          <a:prstGeom prst="rect">
            <a:avLst/>
          </a:prstGeom>
        </p:spPr>
      </p:pic>
      <p:pic>
        <p:nvPicPr>
          <p:cNvPr id="25" name="Graphic 24">
            <a:extLst>
              <a:ext uri="{FF2B5EF4-FFF2-40B4-BE49-F238E27FC236}">
                <a16:creationId xmlns:a16="http://schemas.microsoft.com/office/drawing/2014/main" id="{6FADC626-6CE1-6F46-BB6F-11F8911F3C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7849" y="2412564"/>
            <a:ext cx="1146706" cy="1146706"/>
          </a:xfrm>
          <a:prstGeom prst="rect">
            <a:avLst/>
          </a:prstGeom>
        </p:spPr>
      </p:pic>
    </p:spTree>
    <p:extLst>
      <p:ext uri="{BB962C8B-B14F-4D97-AF65-F5344CB8AC3E}">
        <p14:creationId xmlns:p14="http://schemas.microsoft.com/office/powerpoint/2010/main" val="141661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785962-2234-FA49-84E0-E3895A2608EA}"/>
              </a:ext>
            </a:extLst>
          </p:cNvPr>
          <p:cNvSpPr>
            <a:spLocks noGrp="1"/>
          </p:cNvSpPr>
          <p:nvPr>
            <p:ph type="pic" sz="quarter" idx="11"/>
          </p:nvPr>
        </p:nvSpPr>
        <p:spPr/>
        <p:txBody>
          <a:bodyPr/>
          <a:lstStyle/>
          <a:p>
            <a:endParaRPr lang="en-US"/>
          </a:p>
        </p:txBody>
      </p:sp>
      <p:sp>
        <p:nvSpPr>
          <p:cNvPr id="2" name="Title 1"/>
          <p:cNvSpPr>
            <a:spLocks noGrp="1"/>
          </p:cNvSpPr>
          <p:nvPr>
            <p:ph type="title"/>
          </p:nvPr>
        </p:nvSpPr>
        <p:spPr>
          <a:xfrm>
            <a:off x="1704525" y="1694159"/>
            <a:ext cx="10535604" cy="701731"/>
          </a:xfrm>
        </p:spPr>
        <p:txBody>
          <a:bodyPr/>
          <a:lstStyle/>
          <a:p>
            <a:r>
              <a:rPr lang="en-US" sz="4400" b="1">
                <a:ea typeface="Arial" panose="020B0706030804020204" pitchFamily="34" charset="0"/>
                <a:cs typeface="Arial" panose="020B0604020202020204" pitchFamily="34" charset="0"/>
              </a:rPr>
              <a:t>Cloud Integrations</a:t>
            </a:r>
          </a:p>
        </p:txBody>
      </p:sp>
      <p:pic>
        <p:nvPicPr>
          <p:cNvPr id="5" name="Graphic 4">
            <a:extLst>
              <a:ext uri="{FF2B5EF4-FFF2-40B4-BE49-F238E27FC236}">
                <a16:creationId xmlns:a16="http://schemas.microsoft.com/office/drawing/2014/main" id="{5E7E2ECA-9BFD-4E4B-AE7A-457A837176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359" y="1177634"/>
            <a:ext cx="1544126" cy="1544126"/>
          </a:xfrm>
          <a:prstGeom prst="rect">
            <a:avLst/>
          </a:prstGeom>
        </p:spPr>
      </p:pic>
    </p:spTree>
    <p:extLst>
      <p:ext uri="{BB962C8B-B14F-4D97-AF65-F5344CB8AC3E}">
        <p14:creationId xmlns:p14="http://schemas.microsoft.com/office/powerpoint/2010/main" val="2046923243"/>
      </p:ext>
    </p:extLst>
  </p:cSld>
  <p:clrMapOvr>
    <a:masterClrMapping/>
  </p:clrMapOvr>
</p:sld>
</file>

<file path=ppt/theme/theme1.xml><?xml version="1.0" encoding="utf-8"?>
<a:theme xmlns:a="http://schemas.openxmlformats.org/drawingml/2006/main" name="Ultimate Business Blue">
  <a:themeElements>
    <a:clrScheme name="Alfresco Master Palette">
      <a:dk1>
        <a:srgbClr val="000000"/>
      </a:dk1>
      <a:lt1>
        <a:srgbClr val="FFFFFF"/>
      </a:lt1>
      <a:dk2>
        <a:srgbClr val="00559B"/>
      </a:dk2>
      <a:lt2>
        <a:srgbClr val="E7E6E6"/>
      </a:lt2>
      <a:accent1>
        <a:srgbClr val="1F94F2"/>
      </a:accent1>
      <a:accent2>
        <a:srgbClr val="439E45"/>
      </a:accent2>
      <a:accent3>
        <a:srgbClr val="00559B"/>
      </a:accent3>
      <a:accent4>
        <a:srgbClr val="8AC248"/>
      </a:accent4>
      <a:accent5>
        <a:srgbClr val="00BBD3"/>
      </a:accent5>
      <a:accent6>
        <a:srgbClr val="FF9901"/>
      </a:accent6>
      <a:hlink>
        <a:srgbClr val="20BC73"/>
      </a:hlink>
      <a:folHlink>
        <a:srgbClr val="F1B1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lfresco Master Palette">
      <a:dk1>
        <a:srgbClr val="000000"/>
      </a:dk1>
      <a:lt1>
        <a:srgbClr val="FFFFFF"/>
      </a:lt1>
      <a:dk2>
        <a:srgbClr val="00559B"/>
      </a:dk2>
      <a:lt2>
        <a:srgbClr val="E7E6E6"/>
      </a:lt2>
      <a:accent1>
        <a:srgbClr val="1F94F2"/>
      </a:accent1>
      <a:accent2>
        <a:srgbClr val="439E45"/>
      </a:accent2>
      <a:accent3>
        <a:srgbClr val="00559B"/>
      </a:accent3>
      <a:accent4>
        <a:srgbClr val="8AC248"/>
      </a:accent4>
      <a:accent5>
        <a:srgbClr val="00BBD3"/>
      </a:accent5>
      <a:accent6>
        <a:srgbClr val="FF9901"/>
      </a:accent6>
      <a:hlink>
        <a:srgbClr val="20BC73"/>
      </a:hlink>
      <a:folHlink>
        <a:srgbClr val="F1B10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bec9eb-ee20-4abc-b415-4d64815e987e">
      <Terms xmlns="http://schemas.microsoft.com/office/infopath/2007/PartnerControls"/>
    </lcf76f155ced4ddcb4097134ff3c332f>
    <TaxCatchAll xmlns="9af3d911-3804-405a-a415-4939f626197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7A701CA06F2049B6E128B6003D465C" ma:contentTypeVersion="12" ma:contentTypeDescription="Create a new document." ma:contentTypeScope="" ma:versionID="7146b3174de5113899ae7ee8aa83e2e2">
  <xsd:schema xmlns:xsd="http://www.w3.org/2001/XMLSchema" xmlns:xs="http://www.w3.org/2001/XMLSchema" xmlns:p="http://schemas.microsoft.com/office/2006/metadata/properties" xmlns:ns2="a8bec9eb-ee20-4abc-b415-4d64815e987e" xmlns:ns3="9af3d911-3804-405a-a415-4939f626197d" targetNamespace="http://schemas.microsoft.com/office/2006/metadata/properties" ma:root="true" ma:fieldsID="4bfed73d4c9b96c3c9e6c52427134e4d" ns2:_="" ns3:_="">
    <xsd:import namespace="a8bec9eb-ee20-4abc-b415-4d64815e987e"/>
    <xsd:import namespace="9af3d911-3804-405a-a415-4939f626197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ec9eb-ee20-4abc-b415-4d64815e987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bc7bdb2-2235-49a1-9032-b6b7132ab02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f3d911-3804-405a-a415-4939f626197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e4cef00-3869-426d-bfe7-4543711beab6}" ma:internalName="TaxCatchAll" ma:showField="CatchAllData" ma:web="9af3d911-3804-405a-a415-4939f62619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1E8CAF-C2BA-431A-879F-CDF41A60F96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37EED38-BBD0-4BDD-A6DD-9741B281E1E9}">
  <ds:schemaRefs>
    <ds:schemaRef ds:uri="http://schemas.microsoft.com/sharepoint/v3/contenttype/forms"/>
  </ds:schemaRefs>
</ds:datastoreItem>
</file>

<file path=customXml/itemProps3.xml><?xml version="1.0" encoding="utf-8"?>
<ds:datastoreItem xmlns:ds="http://schemas.openxmlformats.org/officeDocument/2006/customXml" ds:itemID="{494E7B6B-3D53-43CE-8850-7806B43537F3}"/>
</file>

<file path=docProps/app.xml><?xml version="1.0" encoding="utf-8"?>
<Properties xmlns="http://schemas.openxmlformats.org/officeDocument/2006/extended-properties" xmlns:vt="http://schemas.openxmlformats.org/officeDocument/2006/docPropsVTypes">
  <TotalTime>0</TotalTime>
  <Words>1660</Words>
  <Application>Microsoft Macintosh PowerPoint</Application>
  <PresentationFormat>Widescreen</PresentationFormat>
  <Paragraphs>183</Paragraphs>
  <Slides>15</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Amazon Ember Cd RC</vt:lpstr>
      <vt:lpstr>Arial</vt:lpstr>
      <vt:lpstr>Calibri</vt:lpstr>
      <vt:lpstr>Helvetica Neue</vt:lpstr>
      <vt:lpstr>Segoe UI</vt:lpstr>
      <vt:lpstr>Wingdings</vt:lpstr>
      <vt:lpstr>Ultimate Business Blue</vt:lpstr>
      <vt:lpstr>Custom Design</vt:lpstr>
      <vt:lpstr>PowerPoint Presentation</vt:lpstr>
      <vt:lpstr>Alfresco Digital Business Platform – Content at Core</vt:lpstr>
      <vt:lpstr>Get a competitive edge with Alfresco Content Services</vt:lpstr>
      <vt:lpstr>PowerPoint Presentation</vt:lpstr>
      <vt:lpstr>What’s new in ACS</vt:lpstr>
      <vt:lpstr>  Capabilities</vt:lpstr>
      <vt:lpstr>Deployment choice</vt:lpstr>
      <vt:lpstr>Customer Benefit</vt:lpstr>
      <vt:lpstr>Cloud Integrations</vt:lpstr>
      <vt:lpstr>PowerPoint Presentation</vt:lpstr>
      <vt:lpstr>Alfresco Intelligence Services</vt:lpstr>
      <vt:lpstr>Customer Benefits of Alfresco  AI and ML</vt:lpstr>
      <vt:lpstr>Integrations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Specjalska</dc:creator>
  <cp:lastModifiedBy>Andrew Griffith</cp:lastModifiedBy>
  <cp:revision>2</cp:revision>
  <dcterms:created xsi:type="dcterms:W3CDTF">2017-04-03T08:23:09Z</dcterms:created>
  <dcterms:modified xsi:type="dcterms:W3CDTF">2025-02-13T10:08:24Z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0x0101002F7A701CA06F2049B6E128B6003D465C</vt:lpwstr>
  </property>
</Properties>
</file>