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9" r:id="rId2"/>
  </p:sldMasterIdLst>
  <p:notesMasterIdLst>
    <p:notesMasterId r:id="rId20"/>
  </p:notesMasterIdLst>
  <p:sldIdLst>
    <p:sldId id="319" r:id="rId3"/>
    <p:sldId id="2147470680" r:id="rId4"/>
    <p:sldId id="398" r:id="rId5"/>
    <p:sldId id="2147470681" r:id="rId6"/>
    <p:sldId id="2147470683" r:id="rId7"/>
    <p:sldId id="2147470684" r:id="rId8"/>
    <p:sldId id="2147470687" r:id="rId9"/>
    <p:sldId id="2147470686" r:id="rId10"/>
    <p:sldId id="2147470685" r:id="rId11"/>
    <p:sldId id="2147470688" r:id="rId12"/>
    <p:sldId id="2147470692" r:id="rId13"/>
    <p:sldId id="2147470693" r:id="rId14"/>
    <p:sldId id="2147470689" r:id="rId15"/>
    <p:sldId id="2147470628" r:id="rId16"/>
    <p:sldId id="2147470682" r:id="rId17"/>
    <p:sldId id="2147470691" r:id="rId18"/>
    <p:sldId id="3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34"/>
    <a:srgbClr val="005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44D3F-140B-4EEB-B97A-40A159CE9DB0}" v="2" dt="2024-10-11T23:16:3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6283" autoAdjust="0"/>
  </p:normalViewPr>
  <p:slideViewPr>
    <p:cSldViewPr snapToGrid="0">
      <p:cViewPr varScale="1">
        <p:scale>
          <a:sx n="96" d="100"/>
          <a:sy n="96" d="100"/>
        </p:scale>
        <p:origin x="176" y="6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7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Wartko" userId="9aa64e2f-6b98-4b5f-8139-c05fae6ad1ef" providerId="ADAL" clId="{E3844D3F-140B-4EEB-B97A-40A159CE9DB0}"/>
    <pc:docChg chg="undo redo custSel modSld">
      <pc:chgData name="Rick Wartko" userId="9aa64e2f-6b98-4b5f-8139-c05fae6ad1ef" providerId="ADAL" clId="{E3844D3F-140B-4EEB-B97A-40A159CE9DB0}" dt="2024-10-11T23:25:43.910" v="219" actId="1076"/>
      <pc:docMkLst>
        <pc:docMk/>
      </pc:docMkLst>
      <pc:sldChg chg="addSp delSp modSp mod">
        <pc:chgData name="Rick Wartko" userId="9aa64e2f-6b98-4b5f-8139-c05fae6ad1ef" providerId="ADAL" clId="{E3844D3F-140B-4EEB-B97A-40A159CE9DB0}" dt="2024-10-11T23:25:43.910" v="219" actId="1076"/>
        <pc:sldMkLst>
          <pc:docMk/>
          <pc:sldMk cId="2343136951" sldId="2147470691"/>
        </pc:sldMkLst>
        <pc:spChg chg="mod">
          <ac:chgData name="Rick Wartko" userId="9aa64e2f-6b98-4b5f-8139-c05fae6ad1ef" providerId="ADAL" clId="{E3844D3F-140B-4EEB-B97A-40A159CE9DB0}" dt="2024-10-11T23:17:14.317" v="114" actId="113"/>
          <ac:spMkLst>
            <pc:docMk/>
            <pc:sldMk cId="2343136951" sldId="2147470691"/>
            <ac:spMk id="9" creationId="{DCD75E47-1C92-F736-0A2A-1EE152CFB031}"/>
          </ac:spMkLst>
        </pc:spChg>
        <pc:spChg chg="mod">
          <ac:chgData name="Rick Wartko" userId="9aa64e2f-6b98-4b5f-8139-c05fae6ad1ef" providerId="ADAL" clId="{E3844D3F-140B-4EEB-B97A-40A159CE9DB0}" dt="2024-10-11T23:15:26.595" v="74" actId="113"/>
          <ac:spMkLst>
            <pc:docMk/>
            <pc:sldMk cId="2343136951" sldId="2147470691"/>
            <ac:spMk id="10" creationId="{FBFD1DF2-D6E9-20E1-C731-848F36E36EF6}"/>
          </ac:spMkLst>
        </pc:spChg>
        <pc:spChg chg="mod">
          <ac:chgData name="Rick Wartko" userId="9aa64e2f-6b98-4b5f-8139-c05fae6ad1ef" providerId="ADAL" clId="{E3844D3F-140B-4EEB-B97A-40A159CE9DB0}" dt="2024-10-11T23:15:19.047" v="73" actId="6549"/>
          <ac:spMkLst>
            <pc:docMk/>
            <pc:sldMk cId="2343136951" sldId="2147470691"/>
            <ac:spMk id="11" creationId="{34766896-5C0B-CC60-9D94-AFF4D2A5D713}"/>
          </ac:spMkLst>
        </pc:spChg>
        <pc:spChg chg="mod">
          <ac:chgData name="Rick Wartko" userId="9aa64e2f-6b98-4b5f-8139-c05fae6ad1ef" providerId="ADAL" clId="{E3844D3F-140B-4EEB-B97A-40A159CE9DB0}" dt="2024-10-11T23:17:19.286" v="115" actId="1076"/>
          <ac:spMkLst>
            <pc:docMk/>
            <pc:sldMk cId="2343136951" sldId="2147470691"/>
            <ac:spMk id="19" creationId="{E772BDAA-EE1D-5300-1C65-18C5D4C7B3F5}"/>
          </ac:spMkLst>
        </pc:spChg>
        <pc:picChg chg="add mod">
          <ac:chgData name="Rick Wartko" userId="9aa64e2f-6b98-4b5f-8139-c05fae6ad1ef" providerId="ADAL" clId="{E3844D3F-140B-4EEB-B97A-40A159CE9DB0}" dt="2024-10-11T23:25:43.910" v="219" actId="1076"/>
          <ac:picMkLst>
            <pc:docMk/>
            <pc:sldMk cId="2343136951" sldId="2147470691"/>
            <ac:picMk id="3" creationId="{2A91AB43-58DF-6764-B057-2D92335E791A}"/>
          </ac:picMkLst>
        </pc:picChg>
        <pc:picChg chg="add mod">
          <ac:chgData name="Rick Wartko" userId="9aa64e2f-6b98-4b5f-8139-c05fae6ad1ef" providerId="ADAL" clId="{E3844D3F-140B-4EEB-B97A-40A159CE9DB0}" dt="2024-10-11T23:25:43.910" v="219" actId="1076"/>
          <ac:picMkLst>
            <pc:docMk/>
            <pc:sldMk cId="2343136951" sldId="2147470691"/>
            <ac:picMk id="7" creationId="{D0CD9009-60CA-43D8-05B3-AE5AA3502894}"/>
          </ac:picMkLst>
        </pc:picChg>
        <pc:picChg chg="del">
          <ac:chgData name="Rick Wartko" userId="9aa64e2f-6b98-4b5f-8139-c05fae6ad1ef" providerId="ADAL" clId="{E3844D3F-140B-4EEB-B97A-40A159CE9DB0}" dt="2024-10-11T23:10:24.594" v="0" actId="478"/>
          <ac:picMkLst>
            <pc:docMk/>
            <pc:sldMk cId="2343136951" sldId="2147470691"/>
            <ac:picMk id="12" creationId="{F0524DE3-4455-320A-0CCF-1D9CEABED73C}"/>
          </ac:picMkLst>
        </pc:picChg>
        <pc:picChg chg="del">
          <ac:chgData name="Rick Wartko" userId="9aa64e2f-6b98-4b5f-8139-c05fae6ad1ef" providerId="ADAL" clId="{E3844D3F-140B-4EEB-B97A-40A159CE9DB0}" dt="2024-10-11T23:11:41.174" v="6" actId="478"/>
          <ac:picMkLst>
            <pc:docMk/>
            <pc:sldMk cId="2343136951" sldId="2147470691"/>
            <ac:picMk id="16" creationId="{C6714D3F-92F5-BBD5-8346-9393FDC3C2DF}"/>
          </ac:picMkLst>
        </pc:picChg>
        <pc:picChg chg="add mod">
          <ac:chgData name="Rick Wartko" userId="9aa64e2f-6b98-4b5f-8139-c05fae6ad1ef" providerId="ADAL" clId="{E3844D3F-140B-4EEB-B97A-40A159CE9DB0}" dt="2024-10-11T23:25:43.910" v="219" actId="1076"/>
          <ac:picMkLst>
            <pc:docMk/>
            <pc:sldMk cId="2343136951" sldId="2147470691"/>
            <ac:picMk id="17" creationId="{2D663528-FD9B-F6C8-FCA7-00D77A93C09B}"/>
          </ac:picMkLst>
        </pc:picChg>
        <pc:picChg chg="del">
          <ac:chgData name="Rick Wartko" userId="9aa64e2f-6b98-4b5f-8139-c05fae6ad1ef" providerId="ADAL" clId="{E3844D3F-140B-4EEB-B97A-40A159CE9DB0}" dt="2024-10-11T23:12:21.945" v="16" actId="478"/>
          <ac:picMkLst>
            <pc:docMk/>
            <pc:sldMk cId="2343136951" sldId="2147470691"/>
            <ac:picMk id="21" creationId="{FC9E4229-0DE3-E8CE-85EA-761C122752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49653-8E52-456B-AB4E-309874ADF1CC}" type="datetimeFigureOut">
              <a:rPr lang="en-US" smtClean="0"/>
              <a:t>2/13/25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EF292-1F47-46CC-89DB-C4214586B64E}" type="slidenum">
              <a:rPr lang="en-US" smtClean="0"/>
              <a:t>‹#›</a:t>
            </a:fld>
            <a:endParaRPr lang="en-US"/>
          </a:p>
        </p:txBody>
      </p:sp>
    </p:spTree>
    <p:extLst>
      <p:ext uri="{BB962C8B-B14F-4D97-AF65-F5344CB8AC3E}">
        <p14:creationId xmlns:p14="http://schemas.microsoft.com/office/powerpoint/2010/main" val="90268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a:t>
            </a:r>
            <a:r>
              <a:rPr lang="en-US" baseline="0"/>
              <a:t>, let’s take a look at the full range of our Content Services capabilities</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8F7F9-57EC-49CF-9FCD-2B781E4B4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61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Search is</a:t>
            </a:r>
            <a:r>
              <a:rPr lang="en-US" baseline="0" dirty="0"/>
              <a:t> </a:t>
            </a:r>
            <a:r>
              <a:rPr lang="en-US" i="0" baseline="0" dirty="0"/>
              <a:t>to </a:t>
            </a:r>
            <a:r>
              <a:rPr lang="en-US" sz="1200" i="0" dirty="0">
                <a:solidFill>
                  <a:schemeClr val="bg1"/>
                </a:solidFill>
              </a:rPr>
              <a:t>provide the ability to quickly find very specific information from information stored in all locations – not just the</a:t>
            </a:r>
            <a:r>
              <a:rPr lang="en-US" sz="1200" i="0" baseline="0" dirty="0">
                <a:solidFill>
                  <a:schemeClr val="bg1"/>
                </a:solidFill>
              </a:rPr>
              <a:t> core systems</a:t>
            </a:r>
            <a:r>
              <a:rPr lang="en-US" sz="1200" i="0" dirty="0">
                <a:solidFill>
                  <a:schemeClr val="bg1"/>
                </a:solidFill>
              </a:rPr>
              <a:t>.</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11</a:t>
            </a:fld>
            <a:endParaRPr lang="en-US"/>
          </a:p>
        </p:txBody>
      </p:sp>
    </p:spTree>
    <p:extLst>
      <p:ext uri="{BB962C8B-B14F-4D97-AF65-F5344CB8AC3E}">
        <p14:creationId xmlns:p14="http://schemas.microsoft.com/office/powerpoint/2010/main" val="44755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Reporting </a:t>
            </a:r>
            <a:r>
              <a:rPr lang="en-US" i="0" dirty="0"/>
              <a:t>and Analytics is to </a:t>
            </a:r>
            <a:r>
              <a:rPr lang="en-US" sz="1200" i="0" dirty="0">
                <a:solidFill>
                  <a:schemeClr val="bg1"/>
                </a:solidFill>
              </a:rPr>
              <a:t>provide users the right dashboards, logs and reports so they have accurate knowledge of the status of processes, cases, user activity and overall system health.</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12</a:t>
            </a:fld>
            <a:endParaRPr lang="en-US"/>
          </a:p>
        </p:txBody>
      </p:sp>
    </p:spTree>
    <p:extLst>
      <p:ext uri="{BB962C8B-B14F-4D97-AF65-F5344CB8AC3E}">
        <p14:creationId xmlns:p14="http://schemas.microsoft.com/office/powerpoint/2010/main" val="74153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Retention and Records management is to automate the implementation of retention periods to ensure that content is being preserved and will be destroyed according to published requirements.</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13</a:t>
            </a:fld>
            <a:endParaRPr lang="en-US"/>
          </a:p>
        </p:txBody>
      </p:sp>
    </p:spTree>
    <p:extLst>
      <p:ext uri="{BB962C8B-B14F-4D97-AF65-F5344CB8AC3E}">
        <p14:creationId xmlns:p14="http://schemas.microsoft.com/office/powerpoint/2010/main" val="373956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Hyland’s vertical focus enables us to create</a:t>
            </a:r>
            <a:r>
              <a:rPr lang="en-US" b="0" baseline="0"/>
              <a:t> of expertly tailored solutions. Be sure to explore other solutions that may be available for your industry. </a:t>
            </a:r>
            <a:endParaRPr lang="en-US" b="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A6452C6-A085-4A63-9C1D-6C847DC120A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2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reviews come directly from our customers, based on the positive experiences they have, which is why we maintain leadership ahead of our competitors in the content services space. </a:t>
            </a:r>
          </a:p>
        </p:txBody>
      </p:sp>
      <p:sp>
        <p:nvSpPr>
          <p:cNvPr id="4" name="Slide Number Placeholder 3"/>
          <p:cNvSpPr>
            <a:spLocks noGrp="1"/>
          </p:cNvSpPr>
          <p:nvPr>
            <p:ph type="sldNum" sz="quarter" idx="5"/>
          </p:nvPr>
        </p:nvSpPr>
        <p:spPr/>
        <p:txBody>
          <a:bodyPr/>
          <a:lstStyle/>
          <a:p>
            <a:fld id="{DEC8F7F9-57EC-49CF-9FCD-2B781E4B449F}" type="slidenum">
              <a:rPr lang="en-US" smtClean="0"/>
              <a:t>16</a:t>
            </a:fld>
            <a:endParaRPr lang="en-US"/>
          </a:p>
        </p:txBody>
      </p:sp>
    </p:spTree>
    <p:extLst>
      <p:ext uri="{BB962C8B-B14F-4D97-AF65-F5344CB8AC3E}">
        <p14:creationId xmlns:p14="http://schemas.microsoft.com/office/powerpoint/2010/main" val="103670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EC8F7F9-57EC-49CF-9FCD-2B781E4B449F}" type="slidenum">
              <a:rPr lang="en-US" smtClean="0"/>
              <a:t>17</a:t>
            </a:fld>
            <a:endParaRPr lang="en-US"/>
          </a:p>
        </p:txBody>
      </p:sp>
    </p:spTree>
    <p:extLst>
      <p:ext uri="{BB962C8B-B14F-4D97-AF65-F5344CB8AC3E}">
        <p14:creationId xmlns:p14="http://schemas.microsoft.com/office/powerpoint/2010/main" val="114231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Module 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Core Capabilities</a:t>
            </a:r>
            <a:endParaRPr lang="en-US" sz="1200" b="0" i="0" u="sng" strike="noStrike" kern="1200" cap="none" spc="0" normalizeH="0" baseline="0" noProof="0" dirty="0">
              <a:ln>
                <a:noFill/>
              </a:ln>
              <a:solidFill>
                <a:prstClr val="black"/>
              </a:solidFill>
              <a:effectLst/>
              <a:uLnTx/>
              <a:uFillTx/>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Multichannel Capture: OnBase Capture, Advanced Capture</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Capture all types of content with intelligent automation to classify, extract and validate critical incoming information</a:t>
            </a:r>
            <a:r>
              <a:rPr lang="en-US" dirty="0">
                <a:solidFill>
                  <a:prstClr val="black"/>
                </a:solidFill>
                <a:ea typeface="Calibri" panose="020F0502020204030204" pitchFamily="34" charset="0"/>
                <a:cs typeface="Calibri"/>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Content Management:</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Organize, manage and optimize content across your organization and provide users with a complete view of the information</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Process Automation</a:t>
            </a:r>
            <a:r>
              <a:rPr lang="en-US" dirty="0">
                <a:solidFill>
                  <a:prstClr val="black"/>
                </a:solidFill>
              </a:rPr>
              <a:t>: Workflow</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Intelligently automate tasks, route documents, manage exceptions and enhance key processes</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Case Management: </a:t>
            </a:r>
            <a:r>
              <a:rPr kumimoji="0" lang="en-US" sz="1200" b="0" i="0" u="none" strike="noStrike" kern="1200" cap="none" spc="0" normalizeH="0" baseline="0" noProof="0" dirty="0" err="1">
                <a:ln>
                  <a:noFill/>
                </a:ln>
                <a:solidFill>
                  <a:prstClr val="black"/>
                </a:solidFill>
                <a:effectLst/>
                <a:uLnTx/>
                <a:uFillTx/>
                <a:latin typeface="+mn-lt"/>
                <a:ea typeface="+mn-ea"/>
                <a:cs typeface="+mn-cs"/>
              </a:rPr>
              <a:t>WorkView</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lang="en-US" sz="1200" dirty="0">
                <a:effectLst/>
                <a:latin typeface="+mn-lt"/>
                <a:ea typeface="Calibri" panose="020F0502020204030204" pitchFamily="34" charset="0"/>
                <a:cs typeface="Calibri"/>
              </a:rPr>
              <a:t>Low code development and management of data, tasks, activities, correspondence and events surrounding unstructured cases and knowledge-driven processes</a:t>
            </a:r>
            <a:r>
              <a:rPr lang="en-US" dirty="0">
                <a:ea typeface="Calibri" panose="020F0502020204030204" pitchFamily="34" charset="0"/>
                <a:cs typeface="Calibri"/>
              </a:rPr>
              <a:t> </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Customer Communication Management</a:t>
            </a:r>
            <a:r>
              <a:rPr lang="en-US" dirty="0">
                <a:solidFill>
                  <a:prstClr val="black"/>
                </a:solidFill>
              </a:rPr>
              <a:t>: Document Composition</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Automate the process of creating and distributing customer-facing documentation</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Collaboration:</a:t>
            </a:r>
            <a:r>
              <a:rPr lang="en-US" dirty="0">
                <a:solidFill>
                  <a:prstClr val="black"/>
                </a:solidFill>
              </a:rPr>
              <a:t> </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Securely share content, collaborate on documents and extend related processes to those inside and outside your organization</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Search:</a:t>
            </a:r>
            <a:r>
              <a:rPr lang="en-US" dirty="0">
                <a:solidFill>
                  <a:prstClr val="black"/>
                </a:solidFill>
              </a:rPr>
              <a:t> Full Text Search</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Intelligently find the right information across numerous systems, applications and devices</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Reporting and Analytics</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Gain visibility into content and processes with actionable insights</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Retention and Records Management</a:t>
            </a:r>
            <a:r>
              <a:rPr lang="en-US" dirty="0">
                <a:solidFill>
                  <a:prstClr val="black"/>
                </a:solidFill>
              </a:rPr>
              <a:t>: Records manager, Retention Policy Manager</a:t>
            </a:r>
            <a:endParaRPr lang="en-US" sz="1200" b="0" i="0" u="none" strike="noStrike" kern="1200" cap="none" spc="0" normalizeH="0" baseline="0" noProof="0" dirty="0">
              <a:ln>
                <a:noFill/>
              </a:ln>
              <a:solidFill>
                <a:prstClr val="black"/>
              </a:solidFill>
              <a:effectLst/>
              <a:uLnTx/>
              <a:uFillTx/>
              <a:latin typeface="+mn-lt"/>
              <a:cs typeface="Calibri"/>
            </a:endParaRPr>
          </a:p>
          <a:p>
            <a:pPr marL="628650" lvl="1" indent="-171450">
              <a:buFontTx/>
              <a:buChar char="-"/>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Automate secure retention and destruction of documents and records</a:t>
            </a:r>
            <a:r>
              <a:rPr lang="en-US" dirty="0">
                <a:solidFill>
                  <a:prstClr val="black"/>
                </a:solidFill>
                <a:ea typeface="Calibri" panose="020F0502020204030204" pitchFamily="34" charset="0"/>
                <a:cs typeface="Calibri"/>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Enhanced Capabilities</a:t>
            </a:r>
            <a:endParaRPr lang="en-US" sz="1200" b="0" i="0" u="sng" strike="noStrike" kern="1200" cap="none" spc="0" normalizeH="0" baseline="0" noProof="0" dirty="0">
              <a:ln>
                <a:noFill/>
              </a:ln>
              <a:solidFill>
                <a:prstClr val="black"/>
              </a:solidFill>
              <a:effectLst/>
              <a:uLnTx/>
              <a:uFillTx/>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Hyland RPA</a:t>
            </a:r>
            <a:endParaRPr lang="en-US" sz="1200" b="0" i="0" u="none" strike="noStrike" kern="1200" cap="none" spc="0" normalizeH="0" baseline="0" noProof="0" dirty="0">
              <a:ln>
                <a:noFill/>
              </a:ln>
              <a:solidFill>
                <a:prstClr val="black"/>
              </a:solidFill>
              <a:effectLst/>
              <a:uLnTx/>
              <a:uFillTx/>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27282A"/>
                </a:solidFill>
                <a:effectLst/>
                <a:uLnTx/>
                <a:uFillTx/>
                <a:latin typeface="+mn-lt"/>
                <a:ea typeface="Open Sans"/>
                <a:cs typeface="Calibri"/>
              </a:rPr>
              <a:t>Automate manual, rule-based, and repetitive tasks where human touch does not add business value</a:t>
            </a:r>
            <a:endParaRPr kumimoji="0" lang="en-US" sz="1200" b="0" i="0" u="none" strike="noStrike" kern="1200" cap="none" spc="0" normalizeH="0" baseline="0" noProof="0" dirty="0">
              <a:ln>
                <a:noFill/>
              </a:ln>
              <a:solidFill>
                <a:prstClr val="black"/>
              </a:solidFill>
              <a:effectLst/>
              <a:uLnTx/>
              <a:uFillTx/>
              <a:latin typeface="+mn-lt"/>
              <a:ea typeface="Open San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Nuxeo</a:t>
            </a:r>
            <a:r>
              <a:rPr kumimoji="0" lang="en-US" sz="1200" b="0" i="0" u="none" strike="noStrike" kern="1200" cap="none" spc="0" normalizeH="0" baseline="0" noProof="0" dirty="0">
                <a:ln>
                  <a:noFill/>
                </a:ln>
                <a:solidFill>
                  <a:prstClr val="black"/>
                </a:solidFill>
                <a:effectLst/>
                <a:uLnTx/>
                <a:uFillTx/>
                <a:latin typeface="+mn-lt"/>
                <a:ea typeface="+mn-ea"/>
                <a:cs typeface="+mn-cs"/>
              </a:rPr>
              <a:t> DAM</a:t>
            </a:r>
            <a:endParaRPr lang="en-US" sz="1200" b="0" i="0" u="none" strike="noStrike" kern="1200" cap="none" spc="0" normalizeH="0" baseline="0" noProof="0" dirty="0">
              <a:ln>
                <a:noFill/>
              </a:ln>
              <a:solidFill>
                <a:prstClr val="black"/>
              </a:solidFill>
              <a:effectLst/>
              <a:uLnTx/>
              <a:uFillTx/>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Manage, access, and use all your rich media and digital assets with </a:t>
            </a:r>
            <a:r>
              <a:rPr kumimoji="0" lang="en-US" sz="1200" b="0" i="0" u="none" strike="noStrike" kern="1200" cap="none" spc="0" normalizeH="0" baseline="0" noProof="0" dirty="0" err="1">
                <a:ln>
                  <a:noFill/>
                </a:ln>
                <a:solidFill>
                  <a:srgbClr val="000000"/>
                </a:solidFill>
                <a:effectLst/>
                <a:uLnTx/>
                <a:uFillTx/>
                <a:latin typeface="+mn-lt"/>
                <a:ea typeface="+mn-ea"/>
                <a:cs typeface="+mn-cs"/>
              </a:rPr>
              <a:t>Nuxeo’s</a:t>
            </a:r>
            <a:r>
              <a:rPr kumimoji="0" lang="en-US" sz="1200" b="0" i="0" u="none" strike="noStrike" kern="1200" cap="none" spc="0" normalizeH="0" baseline="0" noProof="0" dirty="0">
                <a:ln>
                  <a:noFill/>
                </a:ln>
                <a:solidFill>
                  <a:srgbClr val="000000"/>
                </a:solidFill>
                <a:effectLst/>
                <a:uLnTx/>
                <a:uFillTx/>
                <a:latin typeface="+mn-lt"/>
                <a:ea typeface="+mn-ea"/>
                <a:cs typeface="+mn-cs"/>
              </a:rPr>
              <a:t> enterprise Digital Asset Management capabilities.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Governance Rules as a Service</a:t>
            </a:r>
            <a:endParaRPr lang="en-US" sz="1200" b="0" i="0" u="none" strike="noStrike" kern="1200" cap="none" spc="0" normalizeH="0" baseline="0" noProof="0" dirty="0">
              <a:ln>
                <a:noFill/>
              </a:ln>
              <a:solidFill>
                <a:prstClr val="black"/>
              </a:solidFill>
              <a:effectLst/>
              <a:uLnTx/>
              <a:uFillTx/>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Hyland has partnered with Iron Mountain® to create the Governance Rules as a Service (</a:t>
            </a:r>
            <a:r>
              <a:rPr kumimoji="0" lang="en-US" sz="1200" b="0" i="0" u="none" strike="noStrike" kern="1200" cap="none" spc="0" normalizeH="0" baseline="0" noProof="0" dirty="0" err="1">
                <a:ln>
                  <a:noFill/>
                </a:ln>
                <a:solidFill>
                  <a:prstClr val="black"/>
                </a:solidFill>
                <a:effectLst/>
                <a:uLnTx/>
                <a:uFillTx/>
                <a:latin typeface="+mn-lt"/>
                <a:ea typeface="+mn-ea"/>
                <a:cs typeface="+mn-cs"/>
              </a:rPr>
              <a:t>GRaaS</a:t>
            </a:r>
            <a:r>
              <a:rPr kumimoji="0" lang="en-US" sz="1200" b="0" i="0" u="none" strike="noStrike" kern="1200" cap="none" spc="0" normalizeH="0" baseline="0" noProof="0" dirty="0">
                <a:ln>
                  <a:noFill/>
                </a:ln>
                <a:solidFill>
                  <a:prstClr val="black"/>
                </a:solidFill>
                <a:effectLst/>
                <a:uLnTx/>
                <a:uFillTx/>
                <a:latin typeface="+mn-lt"/>
                <a:ea typeface="+mn-ea"/>
                <a:cs typeface="+mn-cs"/>
              </a:rPr>
              <a:t>) solution</a:t>
            </a:r>
            <a:endParaRPr lang="en-US" sz="1200" b="0" i="0" u="none" strike="noStrike" kern="1200" cap="none" spc="0" normalizeH="0" baseline="0" noProof="0" dirty="0">
              <a:ln>
                <a:noFill/>
              </a:ln>
              <a:solidFill>
                <a:prstClr val="black"/>
              </a:solidFill>
              <a:effectLst/>
              <a:uLnTx/>
              <a:uFillTx/>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Content Composer</a:t>
            </a:r>
            <a:endParaRPr lang="en-US" sz="1200" b="0" i="0" u="none" strike="noStrike" kern="1200" cap="none" spc="0" normalizeH="0" baseline="0" noProof="0" dirty="0">
              <a:ln>
                <a:noFill/>
              </a:ln>
              <a:solidFill>
                <a:prstClr val="black"/>
              </a:solidFill>
              <a:effectLst/>
              <a:uLnTx/>
              <a:uFillTx/>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Create and manage personalized communications, as well as omni-channel delivery, to help organizations increase engagement with external parties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Enterprise Search</a:t>
            </a:r>
            <a:endParaRPr lang="en-US" sz="1200" b="0" i="0" u="none" strike="noStrike" kern="1200" cap="none" spc="0" normalizeH="0" baseline="0" noProof="0" dirty="0">
              <a:ln>
                <a:noFill/>
              </a:ln>
              <a:solidFill>
                <a:prstClr val="black"/>
              </a:solidFill>
              <a:effectLst/>
              <a:uLnTx/>
              <a:uFillTx/>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Locate key information regardless of where it exists — content repositories, SharePoint sites, email systems, network shares, intranets, extranets, websites, databases, social media platforms and more.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DAE02C23-E3C8-4928-9831-A38F91D17CDA}" type="slidenum">
              <a:rPr lang="en-US" smtClean="0"/>
              <a:t>3</a:t>
            </a:fld>
            <a:endParaRPr lang="en-US"/>
          </a:p>
        </p:txBody>
      </p:sp>
    </p:spTree>
    <p:extLst>
      <p:ext uri="{BB962C8B-B14F-4D97-AF65-F5344CB8AC3E}">
        <p14:creationId xmlns:p14="http://schemas.microsoft.com/office/powerpoint/2010/main" val="287315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r>
              <a:rPr lang="en-US" baseline="0" dirty="0"/>
              <a:t>et’s now take a more-detailed look at our Content Services capabilities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8F7F9-57EC-49CF-9FCD-2B781E4B4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58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goal of capture is to Capture all critical content as early in the process as possible, with minimal manual data entry.</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5</a:t>
            </a:fld>
            <a:endParaRPr lang="en-US"/>
          </a:p>
        </p:txBody>
      </p:sp>
    </p:spTree>
    <p:extLst>
      <p:ext uri="{BB962C8B-B14F-4D97-AF65-F5344CB8AC3E}">
        <p14:creationId xmlns:p14="http://schemas.microsoft.com/office/powerpoint/2010/main" val="333744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goal of Content Management is to </a:t>
            </a:r>
            <a:r>
              <a:rPr lang="en-US" sz="1200" i="0" dirty="0">
                <a:solidFill>
                  <a:schemeClr val="bg1"/>
                </a:solidFill>
              </a:rPr>
              <a:t>Equip users with all the tools they require to digitally interact with documents.</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6</a:t>
            </a:fld>
            <a:endParaRPr lang="en-US"/>
          </a:p>
        </p:txBody>
      </p:sp>
    </p:spTree>
    <p:extLst>
      <p:ext uri="{BB962C8B-B14F-4D97-AF65-F5344CB8AC3E}">
        <p14:creationId xmlns:p14="http://schemas.microsoft.com/office/powerpoint/2010/main" val="160981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a:t>
            </a:r>
            <a:r>
              <a:rPr lang="en-US" i="0" baseline="0" dirty="0"/>
              <a:t> goal of Process Automation is to </a:t>
            </a:r>
            <a:r>
              <a:rPr lang="en-US" sz="1200" i="0" dirty="0">
                <a:solidFill>
                  <a:schemeClr val="bg1"/>
                </a:solidFill>
              </a:rPr>
              <a:t>Add document-specific workflows to the most important content.</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7</a:t>
            </a:fld>
            <a:endParaRPr lang="en-US"/>
          </a:p>
        </p:txBody>
      </p:sp>
    </p:spTree>
    <p:extLst>
      <p:ext uri="{BB962C8B-B14F-4D97-AF65-F5344CB8AC3E}">
        <p14:creationId xmlns:p14="http://schemas.microsoft.com/office/powerpoint/2010/main" val="17258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Case Management is to Manage all the data associated with tasks, activities, conversations and reminders alongside content and processes.</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8</a:t>
            </a:fld>
            <a:endParaRPr lang="en-US"/>
          </a:p>
        </p:txBody>
      </p:sp>
    </p:spTree>
    <p:extLst>
      <p:ext uri="{BB962C8B-B14F-4D97-AF65-F5344CB8AC3E}">
        <p14:creationId xmlns:p14="http://schemas.microsoft.com/office/powerpoint/2010/main" val="276764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CCM is to Automate the generation and distribution of customer communications wherever possible.</a:t>
            </a:r>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9</a:t>
            </a:fld>
            <a:endParaRPr lang="en-US"/>
          </a:p>
        </p:txBody>
      </p:sp>
    </p:spTree>
    <p:extLst>
      <p:ext uri="{BB962C8B-B14F-4D97-AF65-F5344CB8AC3E}">
        <p14:creationId xmlns:p14="http://schemas.microsoft.com/office/powerpoint/2010/main" val="370667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key to Collaboration is to </a:t>
            </a:r>
            <a:r>
              <a:rPr lang="en-US" sz="1200" i="0" dirty="0">
                <a:solidFill>
                  <a:schemeClr val="bg1"/>
                </a:solidFill>
              </a:rPr>
              <a:t>Provide</a:t>
            </a:r>
            <a:r>
              <a:rPr lang="en-US" sz="1200" i="0" baseline="0" dirty="0">
                <a:solidFill>
                  <a:schemeClr val="bg1"/>
                </a:solidFill>
              </a:rPr>
              <a:t> the </a:t>
            </a:r>
            <a:r>
              <a:rPr lang="en-US" sz="1200" i="0" dirty="0">
                <a:solidFill>
                  <a:schemeClr val="bg1"/>
                </a:solidFill>
              </a:rPr>
              <a:t>sharing and collaboration tools that users need without sacrificing control and security</a:t>
            </a:r>
            <a:endParaRPr lang="en-US" i="0" baseline="0" dirty="0"/>
          </a:p>
          <a:p>
            <a:endParaRPr lang="en-US" dirty="0"/>
          </a:p>
        </p:txBody>
      </p:sp>
      <p:sp>
        <p:nvSpPr>
          <p:cNvPr id="4" name="Slide Number Placeholder 3"/>
          <p:cNvSpPr>
            <a:spLocks noGrp="1"/>
          </p:cNvSpPr>
          <p:nvPr>
            <p:ph type="sldNum" sz="quarter" idx="5"/>
          </p:nvPr>
        </p:nvSpPr>
        <p:spPr/>
        <p:txBody>
          <a:bodyPr/>
          <a:lstStyle/>
          <a:p>
            <a:fld id="{17FEF292-1F47-46CC-89DB-C4214586B64E}" type="slidenum">
              <a:rPr lang="en-US" smtClean="0"/>
              <a:t>10</a:t>
            </a:fld>
            <a:endParaRPr lang="en-US"/>
          </a:p>
        </p:txBody>
      </p:sp>
    </p:spTree>
    <p:extLst>
      <p:ext uri="{BB962C8B-B14F-4D97-AF65-F5344CB8AC3E}">
        <p14:creationId xmlns:p14="http://schemas.microsoft.com/office/powerpoint/2010/main" val="335633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4ABB-0677-F5CB-9789-BC3AC76A5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8DBE1-668B-7DEC-AC80-F68134DE9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D9D94-74D2-293E-FCA6-01EF18DD986B}"/>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855D9779-1859-1894-7B8C-8C703C699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85902-0743-5135-7CA1-98461BC22627}"/>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18299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E61A-1655-A9E9-79B8-C77382012A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94CFA-9140-C1F2-6D35-B87B3CA73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AAF13-F912-3367-9D76-751B78904AB8}"/>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8A939CBB-479C-1F4F-1F9C-C70F9AD4A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D40A8-552E-53EF-2BC7-F34CEE09C931}"/>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137470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1575E-6752-56BF-1867-E8F27E6507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B8069-2930-BF07-5FA8-3AD496564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43A98-E469-5D9F-3D33-4718C9EC7112}"/>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A1C9FDD9-B9DC-372B-9370-56E127BAF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8963F-9E36-D976-0D09-BFCF402BC60D}"/>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15325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Opening slide - whi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41B6B-AE8A-D4C4-1AC2-109ACBC9424E}"/>
              </a:ext>
            </a:extLst>
          </p:cNvPr>
          <p:cNvPicPr>
            <a:picLocks noChangeAspect="1"/>
          </p:cNvPicPr>
          <p:nvPr userDrawn="1"/>
        </p:nvPicPr>
        <p:blipFill>
          <a:blip r:embed="rId2"/>
          <a:srcRect t="16586" b="16586"/>
          <a:stretch/>
        </p:blipFill>
        <p:spPr>
          <a:xfrm>
            <a:off x="2780836" y="2338396"/>
            <a:ext cx="6629864" cy="2181208"/>
          </a:xfrm>
          <a:prstGeom prst="rect">
            <a:avLst/>
          </a:prstGeom>
        </p:spPr>
      </p:pic>
    </p:spTree>
    <p:extLst>
      <p:ext uri="{BB962C8B-B14F-4D97-AF65-F5344CB8AC3E}">
        <p14:creationId xmlns:p14="http://schemas.microsoft.com/office/powerpoint/2010/main" val="9287354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Opening slide - white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EF73EED-0847-F362-936C-611853FB87FD}"/>
              </a:ext>
            </a:extLst>
          </p:cNvPr>
          <p:cNvGrpSpPr/>
          <p:nvPr userDrawn="1"/>
        </p:nvGrpSpPr>
        <p:grpSpPr>
          <a:xfrm>
            <a:off x="9806844" y="3354704"/>
            <a:ext cx="2394392" cy="171450"/>
            <a:chOff x="9806844" y="3354704"/>
            <a:chExt cx="2394392" cy="171450"/>
          </a:xfrm>
        </p:grpSpPr>
        <p:sp>
          <p:nvSpPr>
            <p:cNvPr id="6" name="Freeform: Shape 5">
              <a:extLst>
                <a:ext uri="{FF2B5EF4-FFF2-40B4-BE49-F238E27FC236}">
                  <a16:creationId xmlns:a16="http://schemas.microsoft.com/office/drawing/2014/main" id="{92D8304D-0B65-833A-C5C2-B5B432613727}"/>
                </a:ext>
              </a:extLst>
            </p:cNvPr>
            <p:cNvSpPr/>
            <p:nvPr userDrawn="1"/>
          </p:nvSpPr>
          <p:spPr>
            <a:xfrm>
              <a:off x="9806844" y="335470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bg1"/>
            </a:solidFill>
            <a:ln w="47625" cap="flat">
              <a:solidFill>
                <a:schemeClr val="accent1"/>
              </a:solid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id="{03726107-D069-DC71-BD73-C603C1E4EC10}"/>
                </a:ext>
              </a:extLst>
            </p:cNvPr>
            <p:cNvCxnSpPr>
              <a:stCxn id="6" idx="0"/>
            </p:cNvCxnSpPr>
            <p:nvPr userDrawn="1"/>
          </p:nvCxnSpPr>
          <p:spPr>
            <a:xfrm flipV="1">
              <a:off x="9978294" y="3429000"/>
              <a:ext cx="2222942" cy="11429"/>
            </a:xfrm>
            <a:prstGeom prst="line">
              <a:avLst/>
            </a:prstGeom>
            <a:ln w="508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5C0F598F-DDB3-45D6-07A6-FF487148BF46}"/>
              </a:ext>
            </a:extLst>
          </p:cNvPr>
          <p:cNvGrpSpPr/>
          <p:nvPr userDrawn="1"/>
        </p:nvGrpSpPr>
        <p:grpSpPr>
          <a:xfrm>
            <a:off x="0" y="3354704"/>
            <a:ext cx="2400091" cy="171450"/>
            <a:chOff x="0" y="3354704"/>
            <a:chExt cx="2400091" cy="171450"/>
          </a:xfrm>
        </p:grpSpPr>
        <p:sp>
          <p:nvSpPr>
            <p:cNvPr id="5" name="Freeform: Shape 4">
              <a:extLst>
                <a:ext uri="{FF2B5EF4-FFF2-40B4-BE49-F238E27FC236}">
                  <a16:creationId xmlns:a16="http://schemas.microsoft.com/office/drawing/2014/main" id="{EC3089D2-759C-92F3-AA11-AA230B4225B2}"/>
                </a:ext>
              </a:extLst>
            </p:cNvPr>
            <p:cNvSpPr/>
            <p:nvPr userDrawn="1"/>
          </p:nvSpPr>
          <p:spPr>
            <a:xfrm>
              <a:off x="2228641" y="335470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bg1"/>
            </a:solidFill>
            <a:ln w="47625" cap="flat">
              <a:solidFill>
                <a:schemeClr val="accent1"/>
              </a:solid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34CC307A-94F4-B505-031C-7AEFF5E4100E}"/>
                </a:ext>
              </a:extLst>
            </p:cNvPr>
            <p:cNvCxnSpPr/>
            <p:nvPr userDrawn="1"/>
          </p:nvCxnSpPr>
          <p:spPr>
            <a:xfrm flipV="1">
              <a:off x="0" y="3429000"/>
              <a:ext cx="2222942" cy="11429"/>
            </a:xfrm>
            <a:prstGeom prst="line">
              <a:avLst/>
            </a:prstGeom>
            <a:ln w="508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grpSp>
      <p:pic>
        <p:nvPicPr>
          <p:cNvPr id="12" name="Picture 11">
            <a:extLst>
              <a:ext uri="{FF2B5EF4-FFF2-40B4-BE49-F238E27FC236}">
                <a16:creationId xmlns:a16="http://schemas.microsoft.com/office/drawing/2014/main" id="{3CD14F1C-C511-60FC-D816-B547F0AC0BD2}"/>
              </a:ext>
            </a:extLst>
          </p:cNvPr>
          <p:cNvPicPr>
            <a:picLocks noChangeAspect="1"/>
          </p:cNvPicPr>
          <p:nvPr userDrawn="1"/>
        </p:nvPicPr>
        <p:blipFill>
          <a:blip r:embed="rId2"/>
          <a:srcRect t="16586" b="16586"/>
          <a:stretch/>
        </p:blipFill>
        <p:spPr>
          <a:xfrm>
            <a:off x="2780836" y="2338396"/>
            <a:ext cx="6629864" cy="2181208"/>
          </a:xfrm>
          <a:prstGeom prst="rect">
            <a:avLst/>
          </a:prstGeom>
        </p:spPr>
      </p:pic>
    </p:spTree>
    <p:extLst>
      <p:ext uri="{BB962C8B-B14F-4D97-AF65-F5344CB8AC3E}">
        <p14:creationId xmlns:p14="http://schemas.microsoft.com/office/powerpoint/2010/main" val="204746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00" fill="hold"/>
                                        <p:tgtEl>
                                          <p:spTgt spid="10"/>
                                        </p:tgtEl>
                                        <p:attrNameLst>
                                          <p:attrName>ppt_x</p:attrName>
                                        </p:attrNameLst>
                                      </p:cBhvr>
                                      <p:tavLst>
                                        <p:tav tm="0">
                                          <p:val>
                                            <p:strVal val="0-#ppt_w/2"/>
                                          </p:val>
                                        </p:tav>
                                        <p:tav tm="100000">
                                          <p:val>
                                            <p:strVal val="#ppt_x"/>
                                          </p:val>
                                        </p:tav>
                                      </p:tavLst>
                                    </p:anim>
                                    <p:anim calcmode="lin" valueType="num">
                                      <p:cBhvr additive="base">
                                        <p:cTn id="12" dur="400" fill="hold"/>
                                        <p:tgtEl>
                                          <p:spTgt spid="10"/>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pening slide - green 1">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41B6B-AE8A-D4C4-1AC2-109ACBC9424E}"/>
              </a:ext>
            </a:extLst>
          </p:cNvPr>
          <p:cNvPicPr>
            <a:picLocks noChangeAspect="1"/>
          </p:cNvPicPr>
          <p:nvPr/>
        </p:nvPicPr>
        <p:blipFill>
          <a:blip r:embed="rId2"/>
          <a:srcRect t="16586" b="16586"/>
          <a:stretch/>
        </p:blipFill>
        <p:spPr>
          <a:xfrm>
            <a:off x="2780836" y="2338396"/>
            <a:ext cx="6629864" cy="2181208"/>
          </a:xfrm>
          <a:prstGeom prst="rect">
            <a:avLst/>
          </a:prstGeom>
        </p:spPr>
      </p:pic>
      <p:pic>
        <p:nvPicPr>
          <p:cNvPr id="2" name="Picture 1">
            <a:extLst>
              <a:ext uri="{FF2B5EF4-FFF2-40B4-BE49-F238E27FC236}">
                <a16:creationId xmlns:a16="http://schemas.microsoft.com/office/drawing/2014/main" id="{3CD14F1C-C511-60FC-D816-B547F0AC0BD2}"/>
              </a:ext>
            </a:extLst>
          </p:cNvPr>
          <p:cNvPicPr>
            <a:picLocks noChangeAspect="1"/>
          </p:cNvPicPr>
          <p:nvPr/>
        </p:nvPicPr>
        <p:blipFill>
          <a:blip r:embed="rId2"/>
          <a:srcRect t="16586" b="16586"/>
          <a:stretch/>
        </p:blipFill>
        <p:spPr>
          <a:xfrm>
            <a:off x="2780836" y="2338396"/>
            <a:ext cx="6629864" cy="2181208"/>
          </a:xfrm>
          <a:prstGeom prst="rect">
            <a:avLst/>
          </a:prstGeom>
        </p:spPr>
      </p:pic>
      <p:pic>
        <p:nvPicPr>
          <p:cNvPr id="3" name="Picture 2">
            <a:extLst>
              <a:ext uri="{FF2B5EF4-FFF2-40B4-BE49-F238E27FC236}">
                <a16:creationId xmlns:a16="http://schemas.microsoft.com/office/drawing/2014/main" id="{B81172FC-0E92-7AD4-DA3C-87EBEA49F7C9}"/>
              </a:ext>
            </a:extLst>
          </p:cNvPr>
          <p:cNvPicPr>
            <a:picLocks noChangeAspect="1"/>
          </p:cNvPicPr>
          <p:nvPr userDrawn="1"/>
        </p:nvPicPr>
        <p:blipFill>
          <a:blip r:embed="rId2">
            <a:biLevel thresh="25000"/>
          </a:blip>
          <a:srcRect t="16586" b="16586"/>
          <a:stretch/>
        </p:blipFill>
        <p:spPr>
          <a:xfrm>
            <a:off x="2780836" y="2338396"/>
            <a:ext cx="6629864" cy="2181208"/>
          </a:xfrm>
          <a:prstGeom prst="rect">
            <a:avLst/>
          </a:prstGeom>
        </p:spPr>
      </p:pic>
    </p:spTree>
    <p:extLst>
      <p:ext uri="{BB962C8B-B14F-4D97-AF65-F5344CB8AC3E}">
        <p14:creationId xmlns:p14="http://schemas.microsoft.com/office/powerpoint/2010/main" val="23760871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pening slide - green 2">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41B6B-AE8A-D4C4-1AC2-109ACBC9424E}"/>
              </a:ext>
            </a:extLst>
          </p:cNvPr>
          <p:cNvPicPr>
            <a:picLocks noChangeAspect="1"/>
          </p:cNvPicPr>
          <p:nvPr/>
        </p:nvPicPr>
        <p:blipFill>
          <a:blip r:embed="rId2"/>
          <a:srcRect t="16586" b="16586"/>
          <a:stretch/>
        </p:blipFill>
        <p:spPr>
          <a:xfrm>
            <a:off x="2780836" y="2338396"/>
            <a:ext cx="6629864" cy="2181208"/>
          </a:xfrm>
          <a:prstGeom prst="rect">
            <a:avLst/>
          </a:prstGeom>
        </p:spPr>
      </p:pic>
      <p:pic>
        <p:nvPicPr>
          <p:cNvPr id="2" name="Picture 1">
            <a:extLst>
              <a:ext uri="{FF2B5EF4-FFF2-40B4-BE49-F238E27FC236}">
                <a16:creationId xmlns:a16="http://schemas.microsoft.com/office/drawing/2014/main" id="{3CD14F1C-C511-60FC-D816-B547F0AC0BD2}"/>
              </a:ext>
            </a:extLst>
          </p:cNvPr>
          <p:cNvPicPr>
            <a:picLocks noChangeAspect="1"/>
          </p:cNvPicPr>
          <p:nvPr/>
        </p:nvPicPr>
        <p:blipFill>
          <a:blip r:embed="rId2"/>
          <a:srcRect t="16586" b="16586"/>
          <a:stretch/>
        </p:blipFill>
        <p:spPr>
          <a:xfrm>
            <a:off x="2780836" y="2338396"/>
            <a:ext cx="6629864" cy="2181208"/>
          </a:xfrm>
          <a:prstGeom prst="rect">
            <a:avLst/>
          </a:prstGeom>
        </p:spPr>
      </p:pic>
      <p:pic>
        <p:nvPicPr>
          <p:cNvPr id="3" name="Picture 2">
            <a:extLst>
              <a:ext uri="{FF2B5EF4-FFF2-40B4-BE49-F238E27FC236}">
                <a16:creationId xmlns:a16="http://schemas.microsoft.com/office/drawing/2014/main" id="{B81172FC-0E92-7AD4-DA3C-87EBEA49F7C9}"/>
              </a:ext>
            </a:extLst>
          </p:cNvPr>
          <p:cNvPicPr>
            <a:picLocks noChangeAspect="1"/>
          </p:cNvPicPr>
          <p:nvPr userDrawn="1"/>
        </p:nvPicPr>
        <p:blipFill>
          <a:blip r:embed="rId2">
            <a:biLevel thresh="25000"/>
          </a:blip>
          <a:srcRect t="16586" b="16586"/>
          <a:stretch/>
        </p:blipFill>
        <p:spPr>
          <a:xfrm>
            <a:off x="2780836" y="2338396"/>
            <a:ext cx="6629864" cy="2181208"/>
          </a:xfrm>
          <a:prstGeom prst="rect">
            <a:avLst/>
          </a:prstGeom>
        </p:spPr>
      </p:pic>
      <p:grpSp>
        <p:nvGrpSpPr>
          <p:cNvPr id="10" name="Group 9">
            <a:extLst>
              <a:ext uri="{FF2B5EF4-FFF2-40B4-BE49-F238E27FC236}">
                <a16:creationId xmlns:a16="http://schemas.microsoft.com/office/drawing/2014/main" id="{58935E85-2A5D-4CCB-87CA-8250C3AEE825}"/>
              </a:ext>
            </a:extLst>
          </p:cNvPr>
          <p:cNvGrpSpPr/>
          <p:nvPr userDrawn="1"/>
        </p:nvGrpSpPr>
        <p:grpSpPr>
          <a:xfrm>
            <a:off x="9806844" y="3354704"/>
            <a:ext cx="2394392" cy="171450"/>
            <a:chOff x="9806844" y="3354704"/>
            <a:chExt cx="2394392" cy="171450"/>
          </a:xfrm>
        </p:grpSpPr>
        <p:sp>
          <p:nvSpPr>
            <p:cNvPr id="6" name="Freeform: Shape 5">
              <a:extLst>
                <a:ext uri="{FF2B5EF4-FFF2-40B4-BE49-F238E27FC236}">
                  <a16:creationId xmlns:a16="http://schemas.microsoft.com/office/drawing/2014/main" id="{92D8304D-0B65-833A-C5C2-B5B432613727}"/>
                </a:ext>
              </a:extLst>
            </p:cNvPr>
            <p:cNvSpPr/>
            <p:nvPr userDrawn="1"/>
          </p:nvSpPr>
          <p:spPr>
            <a:xfrm>
              <a:off x="9806844" y="335470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noFill/>
            <a:ln w="47625" cap="flat">
              <a:solidFill>
                <a:schemeClr val="bg1"/>
              </a:solid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id="{03726107-D069-DC71-BD73-C603C1E4EC10}"/>
                </a:ext>
              </a:extLst>
            </p:cNvPr>
            <p:cNvCxnSpPr>
              <a:stCxn id="6" idx="0"/>
            </p:cNvCxnSpPr>
            <p:nvPr userDrawn="1"/>
          </p:nvCxnSpPr>
          <p:spPr>
            <a:xfrm flipV="1">
              <a:off x="9978294" y="3429000"/>
              <a:ext cx="2222942" cy="11429"/>
            </a:xfrm>
            <a:prstGeom prst="line">
              <a:avLst/>
            </a:prstGeom>
            <a:ln w="508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5AA1C5C9-0730-F1F6-0FA8-48C8081040F7}"/>
              </a:ext>
            </a:extLst>
          </p:cNvPr>
          <p:cNvGrpSpPr/>
          <p:nvPr userDrawn="1"/>
        </p:nvGrpSpPr>
        <p:grpSpPr>
          <a:xfrm>
            <a:off x="0" y="3354704"/>
            <a:ext cx="2400091" cy="171450"/>
            <a:chOff x="0" y="3354704"/>
            <a:chExt cx="2400091" cy="171450"/>
          </a:xfrm>
        </p:grpSpPr>
        <p:sp>
          <p:nvSpPr>
            <p:cNvPr id="5" name="Freeform: Shape 4">
              <a:extLst>
                <a:ext uri="{FF2B5EF4-FFF2-40B4-BE49-F238E27FC236}">
                  <a16:creationId xmlns:a16="http://schemas.microsoft.com/office/drawing/2014/main" id="{EC3089D2-759C-92F3-AA11-AA230B4225B2}"/>
                </a:ext>
              </a:extLst>
            </p:cNvPr>
            <p:cNvSpPr/>
            <p:nvPr userDrawn="1"/>
          </p:nvSpPr>
          <p:spPr>
            <a:xfrm>
              <a:off x="2228641" y="3354704"/>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noFill/>
            <a:ln w="47625" cap="flat">
              <a:solidFill>
                <a:schemeClr val="bg1"/>
              </a:solid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34CC307A-94F4-B505-031C-7AEFF5E4100E}"/>
                </a:ext>
              </a:extLst>
            </p:cNvPr>
            <p:cNvCxnSpPr/>
            <p:nvPr userDrawn="1"/>
          </p:nvCxnSpPr>
          <p:spPr>
            <a:xfrm flipV="1">
              <a:off x="0" y="3429000"/>
              <a:ext cx="2222942" cy="11429"/>
            </a:xfrm>
            <a:prstGeom prst="line">
              <a:avLst/>
            </a:prstGeom>
            <a:ln w="508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90776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1+#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400" fill="hold"/>
                                        <p:tgtEl>
                                          <p:spTgt spid="7"/>
                                        </p:tgtEl>
                                        <p:attrNameLst>
                                          <p:attrName>ppt_x</p:attrName>
                                        </p:attrNameLst>
                                      </p:cBhvr>
                                      <p:tavLst>
                                        <p:tav tm="0">
                                          <p:val>
                                            <p:strVal val="0-#ppt_w/2"/>
                                          </p:val>
                                        </p:tav>
                                        <p:tav tm="100000">
                                          <p:val>
                                            <p:strVal val="#ppt_x"/>
                                          </p:val>
                                        </p:tav>
                                      </p:tavLst>
                                    </p:anim>
                                    <p:anim calcmode="lin" valueType="num">
                                      <p:cBhvr additive="base">
                                        <p:cTn id="12" dur="4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C807AD-F368-7835-B9D2-44E1B3800ED6}"/>
              </a:ext>
            </a:extLst>
          </p:cNvPr>
          <p:cNvGrpSpPr/>
          <p:nvPr userDrawn="1"/>
        </p:nvGrpSpPr>
        <p:grpSpPr>
          <a:xfrm>
            <a:off x="1171575" y="0"/>
            <a:ext cx="7377616" cy="6858000"/>
            <a:chOff x="649650" y="0"/>
            <a:chExt cx="7377616" cy="6858000"/>
          </a:xfrm>
          <a:solidFill>
            <a:schemeClr val="accent1"/>
          </a:solidFill>
        </p:grpSpPr>
        <p:sp>
          <p:nvSpPr>
            <p:cNvPr id="10" name="Rectangle 9">
              <a:extLst>
                <a:ext uri="{FF2B5EF4-FFF2-40B4-BE49-F238E27FC236}">
                  <a16:creationId xmlns:a16="http://schemas.microsoft.com/office/drawing/2014/main" id="{1AF8037D-FA8E-7A3A-9893-7A765785B677}"/>
                </a:ext>
              </a:extLst>
            </p:cNvPr>
            <p:cNvSpPr/>
            <p:nvPr/>
          </p:nvSpPr>
          <p:spPr bwMode="auto">
            <a:xfrm>
              <a:off x="649650" y="0"/>
              <a:ext cx="6853141" cy="6858000"/>
            </a:xfrm>
            <a:prstGeom prst="rect">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sp>
          <p:nvSpPr>
            <p:cNvPr id="12" name="Rectangle: Rounded Corners 11">
              <a:extLst>
                <a:ext uri="{FF2B5EF4-FFF2-40B4-BE49-F238E27FC236}">
                  <a16:creationId xmlns:a16="http://schemas.microsoft.com/office/drawing/2014/main" id="{B237286D-201C-4B15-7848-4FEAA662E4C7}"/>
                </a:ext>
              </a:extLst>
            </p:cNvPr>
            <p:cNvSpPr/>
            <p:nvPr/>
          </p:nvSpPr>
          <p:spPr bwMode="auto">
            <a:xfrm>
              <a:off x="7059975" y="0"/>
              <a:ext cx="967291" cy="6858000"/>
            </a:xfrm>
            <a:prstGeom prst="roundRect">
              <a:avLst>
                <a:gd name="adj" fmla="val 42029"/>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grpSp>
      <p:sp>
        <p:nvSpPr>
          <p:cNvPr id="13" name="Freeform: Shape 12">
            <a:extLst>
              <a:ext uri="{FF2B5EF4-FFF2-40B4-BE49-F238E27FC236}">
                <a16:creationId xmlns:a16="http://schemas.microsoft.com/office/drawing/2014/main" id="{1B27F8ED-22A4-340B-AE44-377F881601E7}"/>
              </a:ext>
            </a:extLst>
          </p:cNvPr>
          <p:cNvSpPr/>
          <p:nvPr userDrawn="1"/>
        </p:nvSpPr>
        <p:spPr>
          <a:xfrm>
            <a:off x="-10808" y="0"/>
            <a:ext cx="492300" cy="6858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1384538" y="6192798"/>
            <a:ext cx="6931747" cy="246102"/>
          </a:xfrm>
          <a:prstGeom prst="rect">
            <a:avLst/>
          </a:prstGeom>
          <a:no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1600" b="0" i="0" u="none" strike="noStrike" kern="1200" cap="none" spc="0" normalizeH="0" baseline="0" noProof="0" smtClean="0">
                <a:ln>
                  <a:noFill/>
                </a:ln>
                <a:solidFill>
                  <a:schemeClr val="bg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DF70076F-17AF-09AF-B061-AFC7FFAB9637}"/>
              </a:ext>
            </a:extLst>
          </p:cNvPr>
          <p:cNvSpPr>
            <a:spLocks noGrp="1"/>
          </p:cNvSpPr>
          <p:nvPr>
            <p:ph type="ctrTitle" hasCustomPrompt="1"/>
          </p:nvPr>
        </p:nvSpPr>
        <p:spPr>
          <a:xfrm>
            <a:off x="1384539" y="228600"/>
            <a:ext cx="6853141" cy="3490110"/>
          </a:xfrm>
          <a:noFill/>
        </p:spPr>
        <p:txBody>
          <a:bodyPr anchor="b">
            <a:normAutofit/>
          </a:bodyPr>
          <a:lstStyle>
            <a:lvl1pPr algn="l">
              <a:defRPr sz="5000" b="1" cap="none" baseline="0">
                <a:solidFill>
                  <a:schemeClr val="bg1"/>
                </a:solidFill>
                <a:latin typeface="+mj-lt"/>
              </a:defRPr>
            </a:lvl1pPr>
          </a:lstStyle>
          <a:p>
            <a:r>
              <a:rPr lang="en-US"/>
              <a:t>Click to edit </a:t>
            </a:r>
            <a:br>
              <a:rPr lang="en-US"/>
            </a:br>
            <a:r>
              <a:rPr lang="en-US"/>
              <a:t>Presentation title</a:t>
            </a:r>
          </a:p>
        </p:txBody>
      </p:sp>
      <p:sp>
        <p:nvSpPr>
          <p:cNvPr id="6" name="Text Placeholder 27">
            <a:extLst>
              <a:ext uri="{FF2B5EF4-FFF2-40B4-BE49-F238E27FC236}">
                <a16:creationId xmlns:a16="http://schemas.microsoft.com/office/drawing/2014/main" id="{95D20949-B288-9C4E-5E02-9A80B1C72A62}"/>
              </a:ext>
            </a:extLst>
          </p:cNvPr>
          <p:cNvSpPr>
            <a:spLocks noGrp="1"/>
          </p:cNvSpPr>
          <p:nvPr>
            <p:ph type="body" sz="quarter" idx="13" hasCustomPrompt="1"/>
          </p:nvPr>
        </p:nvSpPr>
        <p:spPr>
          <a:xfrm>
            <a:off x="1384539" y="4698090"/>
            <a:ext cx="6853141" cy="1000512"/>
          </a:xfrm>
          <a:noFill/>
        </p:spPr>
        <p:txBody>
          <a:bodyPr wrap="square" lIns="91440" anchor="ctr">
            <a:normAutofit/>
          </a:bodyPr>
          <a:lstStyle>
            <a:lvl1pPr marL="0" indent="0">
              <a:spcAft>
                <a:spcPts val="600"/>
              </a:spcAft>
              <a:buNone/>
              <a:defRPr sz="2400" baseline="0">
                <a:solidFill>
                  <a:schemeClr val="bg1"/>
                </a:solidFill>
              </a:defRPr>
            </a:lvl1pPr>
          </a:lstStyle>
          <a:p>
            <a:pPr lvl="0"/>
            <a:r>
              <a:rPr lang="en-US"/>
              <a:t>Presenter Name</a:t>
            </a:r>
          </a:p>
          <a:p>
            <a:pPr lvl="0"/>
            <a:r>
              <a:rPr lang="en-US"/>
              <a:t>Presenter Title</a:t>
            </a:r>
          </a:p>
        </p:txBody>
      </p:sp>
      <p:sp>
        <p:nvSpPr>
          <p:cNvPr id="16" name="Footer Placeholder 4">
            <a:extLst>
              <a:ext uri="{FF2B5EF4-FFF2-40B4-BE49-F238E27FC236}">
                <a16:creationId xmlns:a16="http://schemas.microsoft.com/office/drawing/2014/main" id="{0C3464A6-232E-5E01-A56B-AE0B3137759E}"/>
              </a:ext>
            </a:extLst>
          </p:cNvPr>
          <p:cNvSpPr txBox="1">
            <a:spLocks/>
          </p:cNvSpPr>
          <p:nvPr userDrawn="1"/>
        </p:nvSpPr>
        <p:spPr>
          <a:xfrm>
            <a:off x="1379680" y="6540102"/>
            <a:ext cx="7160850" cy="117419"/>
          </a:xfrm>
          <a:prstGeom prst="rect">
            <a:avLst/>
          </a:prstGeom>
        </p:spPr>
        <p:txBody>
          <a:bodyPr vert="horz" lIns="91440" tIns="91440" rIns="91440" bIns="91440" rtlCol="0" anchor="ctr"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50">
                <a:solidFill>
                  <a:schemeClr val="bg1"/>
                </a:solidFill>
              </a:rPr>
              <a:t>©2024 Hyland Software, Inc. and its affiliates. All rights reserved. All Hyland product names are registered or unregistered trademarks of Hyland Software, Inc. or its affiliates in the United States and other countries.</a:t>
            </a:r>
          </a:p>
        </p:txBody>
      </p:sp>
      <p:sp>
        <p:nvSpPr>
          <p:cNvPr id="18" name="Freeform: Shape 17">
            <a:extLst>
              <a:ext uri="{FF2B5EF4-FFF2-40B4-BE49-F238E27FC236}">
                <a16:creationId xmlns:a16="http://schemas.microsoft.com/office/drawing/2014/main" id="{81E035B1-D8F5-B4DC-757D-A41E43A8AA29}"/>
              </a:ext>
            </a:extLst>
          </p:cNvPr>
          <p:cNvSpPr/>
          <p:nvPr userDrawn="1"/>
        </p:nvSpPr>
        <p:spPr>
          <a:xfrm>
            <a:off x="572635" y="0"/>
            <a:ext cx="492300" cy="6858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51C9DA2C-0540-61CD-CC88-C6E260FB7899}"/>
              </a:ext>
            </a:extLst>
          </p:cNvPr>
          <p:cNvPicPr>
            <a:picLocks noChangeAspect="1"/>
          </p:cNvPicPr>
          <p:nvPr userDrawn="1"/>
        </p:nvPicPr>
        <p:blipFill>
          <a:blip r:embed="rId2"/>
          <a:srcRect t="16586" b="16586"/>
          <a:stretch/>
        </p:blipFill>
        <p:spPr>
          <a:xfrm>
            <a:off x="8610600" y="4634164"/>
            <a:ext cx="3429702" cy="1128364"/>
          </a:xfrm>
          <a:prstGeom prst="rect">
            <a:avLst/>
          </a:prstGeom>
        </p:spPr>
      </p:pic>
    </p:spTree>
    <p:extLst>
      <p:ext uri="{BB962C8B-B14F-4D97-AF65-F5344CB8AC3E}">
        <p14:creationId xmlns:p14="http://schemas.microsoft.com/office/powerpoint/2010/main" val="131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 v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F961898-FDBE-694F-5C64-709F6B2FDBED}"/>
              </a:ext>
            </a:extLst>
          </p:cNvPr>
          <p:cNvGrpSpPr/>
          <p:nvPr userDrawn="1"/>
        </p:nvGrpSpPr>
        <p:grpSpPr>
          <a:xfrm>
            <a:off x="1171575" y="0"/>
            <a:ext cx="7377616" cy="2738438"/>
            <a:chOff x="649650" y="0"/>
            <a:chExt cx="7377616" cy="2738438"/>
          </a:xfrm>
        </p:grpSpPr>
        <p:sp>
          <p:nvSpPr>
            <p:cNvPr id="13" name="Rectangle 12">
              <a:extLst>
                <a:ext uri="{FF2B5EF4-FFF2-40B4-BE49-F238E27FC236}">
                  <a16:creationId xmlns:a16="http://schemas.microsoft.com/office/drawing/2014/main" id="{9C71AC28-A4FB-1712-1FB6-A3B891FD0966}"/>
                </a:ext>
              </a:extLst>
            </p:cNvPr>
            <p:cNvSpPr/>
            <p:nvPr/>
          </p:nvSpPr>
          <p:spPr bwMode="auto">
            <a:xfrm>
              <a:off x="649650" y="0"/>
              <a:ext cx="6853141" cy="2738438"/>
            </a:xfrm>
            <a:prstGeom prst="rect">
              <a:avLst/>
            </a:prstGeom>
            <a:solidFill>
              <a:schemeClr val="accent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CFDAE9FE-E1C7-A007-848D-4CA6A555E1B6}"/>
                </a:ext>
              </a:extLst>
            </p:cNvPr>
            <p:cNvSpPr/>
            <p:nvPr/>
          </p:nvSpPr>
          <p:spPr bwMode="auto">
            <a:xfrm>
              <a:off x="7059975" y="0"/>
              <a:ext cx="967291" cy="2738438"/>
            </a:xfrm>
            <a:prstGeom prst="roundRect">
              <a:avLst>
                <a:gd name="adj" fmla="val 42029"/>
              </a:avLst>
            </a:prstGeom>
            <a:solidFill>
              <a:schemeClr val="accent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gr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1390991" y="3038474"/>
            <a:ext cx="6853141" cy="3590926"/>
          </a:xfrm>
        </p:spPr>
        <p:txBody>
          <a:bodyPr lIns="91440" tIns="91440" rIns="91440" bIns="91440" anchor="t">
            <a:noAutofit/>
          </a:bodyPr>
          <a:lstStyle>
            <a:lvl1pPr marL="458788" indent="-342900">
              <a:buClr>
                <a:schemeClr val="accent1"/>
              </a:buClr>
              <a:buFont typeface="Arial" panose="020B0604020202020204" pitchFamily="34" charset="0"/>
              <a:buChar char="•"/>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Item 1</a:t>
            </a:r>
          </a:p>
          <a:p>
            <a:pPr lvl="0"/>
            <a:r>
              <a:rPr lang="en-US"/>
              <a:t>Item 2</a:t>
            </a:r>
          </a:p>
          <a:p>
            <a:pPr lvl="0"/>
            <a:r>
              <a:rPr lang="en-US"/>
              <a:t>Item 3</a:t>
            </a:r>
          </a:p>
        </p:txBody>
      </p:sp>
      <p:sp>
        <p:nvSpPr>
          <p:cNvPr id="2" name="Title 1">
            <a:extLst>
              <a:ext uri="{FF2B5EF4-FFF2-40B4-BE49-F238E27FC236}">
                <a16:creationId xmlns:a16="http://schemas.microsoft.com/office/drawing/2014/main" id="{23864E47-5787-C3C0-ABBC-86473CC4B276}"/>
              </a:ext>
            </a:extLst>
          </p:cNvPr>
          <p:cNvSpPr>
            <a:spLocks noGrp="1"/>
          </p:cNvSpPr>
          <p:nvPr>
            <p:ph type="title" hasCustomPrompt="1"/>
          </p:nvPr>
        </p:nvSpPr>
        <p:spPr>
          <a:xfrm>
            <a:off x="1390991" y="228600"/>
            <a:ext cx="6853141" cy="2178843"/>
          </a:xfrm>
        </p:spPr>
        <p:txBody>
          <a:bodyPr tIns="91440" bIns="91440" anchor="b">
            <a:normAutofit/>
          </a:bodyPr>
          <a:lstStyle>
            <a:lvl1pPr algn="l">
              <a:defRPr sz="4000" cap="none" baseline="0">
                <a:solidFill>
                  <a:schemeClr val="bg1"/>
                </a:solidFill>
              </a:defRPr>
            </a:lvl1pPr>
          </a:lstStyle>
          <a:p>
            <a:r>
              <a:rPr lang="en-US"/>
              <a:t>Type “agenda” here</a:t>
            </a:r>
          </a:p>
        </p:txBody>
      </p:sp>
      <p:sp>
        <p:nvSpPr>
          <p:cNvPr id="6" name="Freeform: Shape 5">
            <a:extLst>
              <a:ext uri="{FF2B5EF4-FFF2-40B4-BE49-F238E27FC236}">
                <a16:creationId xmlns:a16="http://schemas.microsoft.com/office/drawing/2014/main" id="{DC093CA5-4B06-C956-4729-9259FF98A244}"/>
              </a:ext>
            </a:extLst>
          </p:cNvPr>
          <p:cNvSpPr/>
          <p:nvPr userDrawn="1"/>
        </p:nvSpPr>
        <p:spPr>
          <a:xfrm>
            <a:off x="-10808" y="0"/>
            <a:ext cx="492300" cy="2738438"/>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B1A508A-9C2F-5C80-4083-CA71418E19BC}"/>
              </a:ext>
            </a:extLst>
          </p:cNvPr>
          <p:cNvSpPr/>
          <p:nvPr userDrawn="1"/>
        </p:nvSpPr>
        <p:spPr>
          <a:xfrm>
            <a:off x="572635" y="0"/>
            <a:ext cx="492300" cy="2738438"/>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2819203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 v1a">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E823D03-9700-7EA9-6788-48F1BFD30876}"/>
              </a:ext>
            </a:extLst>
          </p:cNvPr>
          <p:cNvSpPr>
            <a:spLocks noGrp="1"/>
          </p:cNvSpPr>
          <p:nvPr>
            <p:ph type="title" hasCustomPrompt="1"/>
          </p:nvPr>
        </p:nvSpPr>
        <p:spPr>
          <a:xfrm>
            <a:off x="1156078" y="2769107"/>
            <a:ext cx="10271074" cy="1319785"/>
          </a:xfrm>
          <a:solidFill>
            <a:schemeClr val="accent1"/>
          </a:solidFill>
        </p:spPr>
        <p:txBody>
          <a:bodyPr lIns="365760" anchor="ctr">
            <a:noAutofit/>
          </a:bodyPr>
          <a:lstStyle>
            <a:lvl1pPr>
              <a:defRPr sz="4800" b="0">
                <a:solidFill>
                  <a:schemeClr val="bg1"/>
                </a:solidFill>
              </a:defRPr>
            </a:lvl1pPr>
          </a:lstStyle>
          <a:p>
            <a:r>
              <a:rPr lang="en-US"/>
              <a:t>Click to add title</a:t>
            </a:r>
          </a:p>
        </p:txBody>
      </p:sp>
      <p:grpSp>
        <p:nvGrpSpPr>
          <p:cNvPr id="7" name="Group 6">
            <a:extLst>
              <a:ext uri="{FF2B5EF4-FFF2-40B4-BE49-F238E27FC236}">
                <a16:creationId xmlns:a16="http://schemas.microsoft.com/office/drawing/2014/main" id="{BDD795F1-A6EF-EB94-DB43-5B1FBDBD43D9}"/>
              </a:ext>
            </a:extLst>
          </p:cNvPr>
          <p:cNvGrpSpPr/>
          <p:nvPr userDrawn="1"/>
        </p:nvGrpSpPr>
        <p:grpSpPr>
          <a:xfrm>
            <a:off x="-10808" y="2769107"/>
            <a:ext cx="1075743" cy="1319785"/>
            <a:chOff x="-10808" y="4338636"/>
            <a:chExt cx="1075743" cy="1828801"/>
          </a:xfrm>
        </p:grpSpPr>
        <p:sp>
          <p:nvSpPr>
            <p:cNvPr id="9" name="Freeform: Shape 8">
              <a:extLst>
                <a:ext uri="{FF2B5EF4-FFF2-40B4-BE49-F238E27FC236}">
                  <a16:creationId xmlns:a16="http://schemas.microsoft.com/office/drawing/2014/main" id="{8DA0452F-C83F-4CF6-6D54-26071AD4E924}"/>
                </a:ext>
              </a:extLst>
            </p:cNvPr>
            <p:cNvSpPr/>
            <p:nvPr userDrawn="1"/>
          </p:nvSpPr>
          <p:spPr>
            <a:xfrm>
              <a:off x="-10808" y="4338636"/>
              <a:ext cx="492300" cy="1828801"/>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C745ED-8C1D-D13A-5875-BC5A6CD69EE3}"/>
                </a:ext>
              </a:extLst>
            </p:cNvPr>
            <p:cNvSpPr/>
            <p:nvPr userDrawn="1"/>
          </p:nvSpPr>
          <p:spPr>
            <a:xfrm>
              <a:off x="572635" y="4338636"/>
              <a:ext cx="492300" cy="1828801"/>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grpSp>
      <p:sp>
        <p:nvSpPr>
          <p:cNvPr id="2" name="Rectangle: Rounded Corners 1">
            <a:extLst>
              <a:ext uri="{FF2B5EF4-FFF2-40B4-BE49-F238E27FC236}">
                <a16:creationId xmlns:a16="http://schemas.microsoft.com/office/drawing/2014/main" id="{A629D6BA-B747-A257-E786-411E4C6BB0CD}"/>
              </a:ext>
            </a:extLst>
          </p:cNvPr>
          <p:cNvSpPr/>
          <p:nvPr userDrawn="1"/>
        </p:nvSpPr>
        <p:spPr bwMode="auto">
          <a:xfrm>
            <a:off x="10845850" y="2769107"/>
            <a:ext cx="967291" cy="1319785"/>
          </a:xfrm>
          <a:prstGeom prst="roundRect">
            <a:avLst>
              <a:gd name="adj" fmla="val 29283"/>
            </a:avLst>
          </a:prstGeom>
          <a:solidFill>
            <a:schemeClr val="accent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4302247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 v1b">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DD795F1-A6EF-EB94-DB43-5B1FBDBD43D9}"/>
              </a:ext>
            </a:extLst>
          </p:cNvPr>
          <p:cNvGrpSpPr/>
          <p:nvPr userDrawn="1"/>
        </p:nvGrpSpPr>
        <p:grpSpPr>
          <a:xfrm>
            <a:off x="-10808" y="0"/>
            <a:ext cx="12202808" cy="6858000"/>
            <a:chOff x="-10808" y="501537"/>
            <a:chExt cx="12202808" cy="9503000"/>
          </a:xfrm>
        </p:grpSpPr>
        <p:sp>
          <p:nvSpPr>
            <p:cNvPr id="2" name="Freeform: Shape 1">
              <a:extLst>
                <a:ext uri="{FF2B5EF4-FFF2-40B4-BE49-F238E27FC236}">
                  <a16:creationId xmlns:a16="http://schemas.microsoft.com/office/drawing/2014/main" id="{50A12F72-FBF5-8E41-81A5-8D50CCAD8A0B}"/>
                </a:ext>
              </a:extLst>
            </p:cNvPr>
            <p:cNvSpPr/>
            <p:nvPr userDrawn="1"/>
          </p:nvSpPr>
          <p:spPr>
            <a:xfrm>
              <a:off x="1146841" y="501538"/>
              <a:ext cx="11045159" cy="9502998"/>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chemeClr val="accent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DA0452F-C83F-4CF6-6D54-26071AD4E924}"/>
                </a:ext>
              </a:extLst>
            </p:cNvPr>
            <p:cNvSpPr/>
            <p:nvPr userDrawn="1"/>
          </p:nvSpPr>
          <p:spPr>
            <a:xfrm>
              <a:off x="-10808" y="501537"/>
              <a:ext cx="492300" cy="9503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C745ED-8C1D-D13A-5875-BC5A6CD69EE3}"/>
                </a:ext>
              </a:extLst>
            </p:cNvPr>
            <p:cNvSpPr/>
            <p:nvPr userDrawn="1"/>
          </p:nvSpPr>
          <p:spPr>
            <a:xfrm>
              <a:off x="572635" y="501537"/>
              <a:ext cx="492300" cy="9503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grpSp>
      <p:sp>
        <p:nvSpPr>
          <p:cNvPr id="18" name="Title 1">
            <a:extLst>
              <a:ext uri="{FF2B5EF4-FFF2-40B4-BE49-F238E27FC236}">
                <a16:creationId xmlns:a16="http://schemas.microsoft.com/office/drawing/2014/main" id="{9E823D03-9700-7EA9-6788-48F1BFD30876}"/>
              </a:ext>
            </a:extLst>
          </p:cNvPr>
          <p:cNvSpPr>
            <a:spLocks noGrp="1"/>
          </p:cNvSpPr>
          <p:nvPr>
            <p:ph type="title" hasCustomPrompt="1"/>
          </p:nvPr>
        </p:nvSpPr>
        <p:spPr>
          <a:xfrm>
            <a:off x="1524000" y="2769107"/>
            <a:ext cx="10287000" cy="1319785"/>
          </a:xfrm>
          <a:noFill/>
        </p:spPr>
        <p:txBody>
          <a:bodyPr lIns="91440" anchor="ctr">
            <a:noAutofit/>
          </a:bodyPr>
          <a:lstStyle>
            <a:lvl1pPr>
              <a:defRPr sz="4800" b="0">
                <a:solidFill>
                  <a:schemeClr val="bg1"/>
                </a:solidFill>
              </a:defRPr>
            </a:lvl1pPr>
          </a:lstStyle>
          <a:p>
            <a:r>
              <a:rPr lang="en-US"/>
              <a:t>Click to add title</a:t>
            </a:r>
          </a:p>
        </p:txBody>
      </p:sp>
    </p:spTree>
    <p:extLst>
      <p:ext uri="{BB962C8B-B14F-4D97-AF65-F5344CB8AC3E}">
        <p14:creationId xmlns:p14="http://schemas.microsoft.com/office/powerpoint/2010/main" val="11136276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B81E-52BC-6787-6BE5-6BF1BA8BE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C2467-781B-3875-2C7B-A67BFFB59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38054-1AE4-2300-4E9F-0ED894F70835}"/>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E92FD039-942E-7449-1581-EB4DA5F84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8130C-23B4-2A4C-8F73-8F500A942E27}"/>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2823718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v2">
    <p:bg>
      <p:bgPr>
        <a:solidFill>
          <a:schemeClr val="bg2"/>
        </a:solidFill>
        <a:effectLst/>
      </p:bgPr>
    </p:bg>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5F00DD61-7E96-619E-FB6B-48DF465FCA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7864" y="4036598"/>
            <a:ext cx="7191375" cy="2076450"/>
          </a:xfrm>
          <a:prstGeom prst="rect">
            <a:avLst/>
          </a:prstGeom>
        </p:spPr>
      </p:pic>
      <p:grpSp>
        <p:nvGrpSpPr>
          <p:cNvPr id="5" name="Group 4">
            <a:extLst>
              <a:ext uri="{FF2B5EF4-FFF2-40B4-BE49-F238E27FC236}">
                <a16:creationId xmlns:a16="http://schemas.microsoft.com/office/drawing/2014/main" id="{C3C807AD-F368-7835-B9D2-44E1B3800ED6}"/>
              </a:ext>
            </a:extLst>
          </p:cNvPr>
          <p:cNvGrpSpPr/>
          <p:nvPr userDrawn="1"/>
        </p:nvGrpSpPr>
        <p:grpSpPr>
          <a:xfrm>
            <a:off x="381000" y="0"/>
            <a:ext cx="10644113" cy="5372100"/>
            <a:chOff x="-140925" y="0"/>
            <a:chExt cx="10644113" cy="5372100"/>
          </a:xfrm>
          <a:solidFill>
            <a:schemeClr val="accent1"/>
          </a:solidFill>
        </p:grpSpPr>
        <p:sp>
          <p:nvSpPr>
            <p:cNvPr id="10" name="Rectangle 9">
              <a:extLst>
                <a:ext uri="{FF2B5EF4-FFF2-40B4-BE49-F238E27FC236}">
                  <a16:creationId xmlns:a16="http://schemas.microsoft.com/office/drawing/2014/main" id="{1AF8037D-FA8E-7A3A-9893-7A765785B677}"/>
                </a:ext>
              </a:extLst>
            </p:cNvPr>
            <p:cNvSpPr/>
            <p:nvPr/>
          </p:nvSpPr>
          <p:spPr bwMode="auto">
            <a:xfrm>
              <a:off x="341941" y="0"/>
              <a:ext cx="10161247" cy="5372100"/>
            </a:xfrm>
            <a:prstGeom prst="rect">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sp>
          <p:nvSpPr>
            <p:cNvPr id="12" name="Rectangle: Rounded Corners 11">
              <a:extLst>
                <a:ext uri="{FF2B5EF4-FFF2-40B4-BE49-F238E27FC236}">
                  <a16:creationId xmlns:a16="http://schemas.microsoft.com/office/drawing/2014/main" id="{B237286D-201C-4B15-7848-4FEAA662E4C7}"/>
                </a:ext>
              </a:extLst>
            </p:cNvPr>
            <p:cNvSpPr/>
            <p:nvPr/>
          </p:nvSpPr>
          <p:spPr bwMode="auto">
            <a:xfrm>
              <a:off x="-140925" y="0"/>
              <a:ext cx="967291" cy="5372100"/>
            </a:xfrm>
            <a:prstGeom prst="roundRect">
              <a:avLst>
                <a:gd name="adj" fmla="val 42029"/>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a:solidFill>
                  <a:schemeClr val="tx1"/>
                </a:solidFill>
                <a:ea typeface="Segoe UI" pitchFamily="34" charset="0"/>
                <a:cs typeface="Segoe UI" pitchFamily="34" charset="0"/>
              </a:endParaRPr>
            </a:p>
          </p:txBody>
        </p:sp>
      </p:grpSp>
      <p:sp>
        <p:nvSpPr>
          <p:cNvPr id="13" name="Freeform: Shape 12">
            <a:extLst>
              <a:ext uri="{FF2B5EF4-FFF2-40B4-BE49-F238E27FC236}">
                <a16:creationId xmlns:a16="http://schemas.microsoft.com/office/drawing/2014/main" id="{1B27F8ED-22A4-340B-AE44-377F881601E7}"/>
              </a:ext>
            </a:extLst>
          </p:cNvPr>
          <p:cNvSpPr/>
          <p:nvPr userDrawn="1"/>
        </p:nvSpPr>
        <p:spPr>
          <a:xfrm>
            <a:off x="11116257" y="0"/>
            <a:ext cx="492300" cy="53721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2448" y="4619625"/>
            <a:ext cx="6931747" cy="246102"/>
          </a:xfrm>
          <a:prstGeom prst="rect">
            <a:avLst/>
          </a:prstGeom>
          <a:no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1600" b="0" i="0" u="none" strike="noStrike" kern="1200" cap="none" spc="0" normalizeH="0" baseline="0" noProof="0" smtClean="0">
                <a:ln>
                  <a:noFill/>
                </a:ln>
                <a:solidFill>
                  <a:schemeClr val="bg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13, 2025</a:t>
            </a:fld>
            <a:endParaRPr kumimoji="0" lang="en-US"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DF70076F-17AF-09AF-B061-AFC7FFAB9637}"/>
              </a:ext>
            </a:extLst>
          </p:cNvPr>
          <p:cNvSpPr>
            <a:spLocks noGrp="1"/>
          </p:cNvSpPr>
          <p:nvPr>
            <p:ph type="ctrTitle" hasCustomPrompt="1"/>
          </p:nvPr>
        </p:nvSpPr>
        <p:spPr>
          <a:xfrm>
            <a:off x="712448" y="228600"/>
            <a:ext cx="9895277" cy="2647741"/>
          </a:xfrm>
          <a:noFill/>
        </p:spPr>
        <p:txBody>
          <a:bodyPr anchor="b">
            <a:normAutofit/>
          </a:bodyPr>
          <a:lstStyle>
            <a:lvl1pPr algn="l">
              <a:defRPr sz="5000" b="1" cap="none" baseline="0">
                <a:solidFill>
                  <a:schemeClr val="bg1"/>
                </a:solidFill>
                <a:latin typeface="+mj-lt"/>
              </a:defRPr>
            </a:lvl1pPr>
          </a:lstStyle>
          <a:p>
            <a:r>
              <a:rPr lang="en-US"/>
              <a:t>Click to edit </a:t>
            </a:r>
            <a:br>
              <a:rPr lang="en-US"/>
            </a:br>
            <a:r>
              <a:rPr lang="en-US"/>
              <a:t>Presentation title</a:t>
            </a:r>
          </a:p>
        </p:txBody>
      </p:sp>
      <p:sp>
        <p:nvSpPr>
          <p:cNvPr id="6" name="Text Placeholder 27">
            <a:extLst>
              <a:ext uri="{FF2B5EF4-FFF2-40B4-BE49-F238E27FC236}">
                <a16:creationId xmlns:a16="http://schemas.microsoft.com/office/drawing/2014/main" id="{95D20949-B288-9C4E-5E02-9A80B1C72A62}"/>
              </a:ext>
            </a:extLst>
          </p:cNvPr>
          <p:cNvSpPr>
            <a:spLocks noGrp="1"/>
          </p:cNvSpPr>
          <p:nvPr>
            <p:ph type="body" sz="quarter" idx="13" hasCustomPrompt="1"/>
          </p:nvPr>
        </p:nvSpPr>
        <p:spPr>
          <a:xfrm>
            <a:off x="712448" y="3123708"/>
            <a:ext cx="9895276" cy="1000512"/>
          </a:xfrm>
          <a:noFill/>
        </p:spPr>
        <p:txBody>
          <a:bodyPr wrap="square" lIns="91440" anchor="t">
            <a:normAutofit/>
          </a:bodyPr>
          <a:lstStyle>
            <a:lvl1pPr marL="0" indent="0">
              <a:spcAft>
                <a:spcPts val="600"/>
              </a:spcAft>
              <a:buNone/>
              <a:defRPr sz="2400" baseline="0">
                <a:solidFill>
                  <a:schemeClr val="bg1"/>
                </a:solidFill>
              </a:defRPr>
            </a:lvl1pPr>
          </a:lstStyle>
          <a:p>
            <a:pPr lvl="0"/>
            <a:r>
              <a:rPr lang="en-US"/>
              <a:t>Presenter Name</a:t>
            </a:r>
          </a:p>
          <a:p>
            <a:pPr lvl="0"/>
            <a:r>
              <a:rPr lang="en-US"/>
              <a:t>Presenter Title</a:t>
            </a:r>
          </a:p>
        </p:txBody>
      </p:sp>
      <p:sp>
        <p:nvSpPr>
          <p:cNvPr id="16" name="Footer Placeholder 4">
            <a:extLst>
              <a:ext uri="{FF2B5EF4-FFF2-40B4-BE49-F238E27FC236}">
                <a16:creationId xmlns:a16="http://schemas.microsoft.com/office/drawing/2014/main" id="{0C3464A6-232E-5E01-A56B-AE0B3137759E}"/>
              </a:ext>
            </a:extLst>
          </p:cNvPr>
          <p:cNvSpPr txBox="1">
            <a:spLocks/>
          </p:cNvSpPr>
          <p:nvPr userDrawn="1"/>
        </p:nvSpPr>
        <p:spPr>
          <a:xfrm>
            <a:off x="712448" y="4966929"/>
            <a:ext cx="7160850" cy="117419"/>
          </a:xfrm>
          <a:prstGeom prst="rect">
            <a:avLst/>
          </a:prstGeom>
        </p:spPr>
        <p:txBody>
          <a:bodyPr vert="horz" lIns="91440" tIns="91440" rIns="91440" bIns="91440" rtlCol="0" anchor="ctr"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50">
                <a:solidFill>
                  <a:schemeClr val="bg1"/>
                </a:solidFill>
              </a:rPr>
              <a:t>©2024 Hyland Software, Inc. and its affiliates. All rights reserved. All Hyland product names are registered or unregistered trademarks of Hyland Software, Inc. or its affiliates in the United States and other countries.</a:t>
            </a:r>
          </a:p>
        </p:txBody>
      </p:sp>
      <p:sp>
        <p:nvSpPr>
          <p:cNvPr id="18" name="Freeform: Shape 17">
            <a:extLst>
              <a:ext uri="{FF2B5EF4-FFF2-40B4-BE49-F238E27FC236}">
                <a16:creationId xmlns:a16="http://schemas.microsoft.com/office/drawing/2014/main" id="{81E035B1-D8F5-B4DC-757D-A41E43A8AA29}"/>
              </a:ext>
            </a:extLst>
          </p:cNvPr>
          <p:cNvSpPr/>
          <p:nvPr userDrawn="1"/>
        </p:nvSpPr>
        <p:spPr>
          <a:xfrm>
            <a:off x="11699700" y="0"/>
            <a:ext cx="492300" cy="53721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51C9DA2C-0540-61CD-CC88-C6E260FB7899}"/>
              </a:ext>
            </a:extLst>
          </p:cNvPr>
          <p:cNvPicPr>
            <a:picLocks noChangeAspect="1"/>
          </p:cNvPicPr>
          <p:nvPr userDrawn="1"/>
        </p:nvPicPr>
        <p:blipFill>
          <a:blip r:embed="rId4"/>
          <a:srcRect t="16586" b="16586"/>
          <a:stretch/>
        </p:blipFill>
        <p:spPr>
          <a:xfrm>
            <a:off x="8839200" y="5562336"/>
            <a:ext cx="3199698" cy="1052692"/>
          </a:xfrm>
          <a:prstGeom prst="rect">
            <a:avLst/>
          </a:prstGeom>
        </p:spPr>
      </p:pic>
      <p:pic>
        <p:nvPicPr>
          <p:cNvPr id="35" name="Graphic 34">
            <a:extLst>
              <a:ext uri="{FF2B5EF4-FFF2-40B4-BE49-F238E27FC236}">
                <a16:creationId xmlns:a16="http://schemas.microsoft.com/office/drawing/2014/main" id="{C015FFC3-3F8C-22EC-D59D-619CEBECFAE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38239" y="5821982"/>
            <a:ext cx="328244" cy="533400"/>
          </a:xfrm>
          <a:prstGeom prst="rect">
            <a:avLst/>
          </a:prstGeom>
        </p:spPr>
      </p:pic>
    </p:spTree>
    <p:extLst>
      <p:ext uri="{BB962C8B-B14F-4D97-AF65-F5344CB8AC3E}">
        <p14:creationId xmlns:p14="http://schemas.microsoft.com/office/powerpoint/2010/main" val="33618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 v2">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4610100" y="2083430"/>
            <a:ext cx="7200900" cy="4545969"/>
          </a:xfrm>
        </p:spPr>
        <p:txBody>
          <a:bodyPr lIns="91440" tIns="91440" rIns="91440" bIns="91440" anchor="t">
            <a:noAutofit/>
          </a:bodyPr>
          <a:lstStyle>
            <a:lvl1pPr marL="458788" indent="-342900">
              <a:buClr>
                <a:schemeClr val="accent1"/>
              </a:buClr>
              <a:buFont typeface="Arial" panose="020B0604020202020204" pitchFamily="34" charset="0"/>
              <a:buChar char="•"/>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Item 1</a:t>
            </a:r>
          </a:p>
          <a:p>
            <a:pPr lvl="0"/>
            <a:r>
              <a:rPr lang="en-US"/>
              <a:t>Item 2</a:t>
            </a:r>
          </a:p>
          <a:p>
            <a:pPr lvl="0"/>
            <a:r>
              <a:rPr lang="en-US"/>
              <a:t>Item 3</a:t>
            </a:r>
          </a:p>
        </p:txBody>
      </p:sp>
      <p:sp>
        <p:nvSpPr>
          <p:cNvPr id="2" name="Title 1">
            <a:extLst>
              <a:ext uri="{FF2B5EF4-FFF2-40B4-BE49-F238E27FC236}">
                <a16:creationId xmlns:a16="http://schemas.microsoft.com/office/drawing/2014/main" id="{23864E47-5787-C3C0-ABBC-86473CC4B276}"/>
              </a:ext>
            </a:extLst>
          </p:cNvPr>
          <p:cNvSpPr>
            <a:spLocks noGrp="1"/>
          </p:cNvSpPr>
          <p:nvPr>
            <p:ph type="title" hasCustomPrompt="1"/>
          </p:nvPr>
        </p:nvSpPr>
        <p:spPr>
          <a:xfrm>
            <a:off x="1344811" y="228601"/>
            <a:ext cx="6853141" cy="1600200"/>
          </a:xfrm>
        </p:spPr>
        <p:txBody>
          <a:bodyPr tIns="91440" bIns="91440" anchor="b">
            <a:normAutofit/>
          </a:bodyPr>
          <a:lstStyle>
            <a:lvl1pPr algn="l">
              <a:defRPr sz="4000" cap="none" baseline="0">
                <a:solidFill>
                  <a:schemeClr val="tx1"/>
                </a:solidFill>
              </a:defRPr>
            </a:lvl1pPr>
          </a:lstStyle>
          <a:p>
            <a:r>
              <a:rPr lang="en-US"/>
              <a:t>Type “agenda” here</a:t>
            </a:r>
          </a:p>
        </p:txBody>
      </p:sp>
      <p:pic>
        <p:nvPicPr>
          <p:cNvPr id="16" name="Graphic 15">
            <a:extLst>
              <a:ext uri="{FF2B5EF4-FFF2-40B4-BE49-F238E27FC236}">
                <a16:creationId xmlns:a16="http://schemas.microsoft.com/office/drawing/2014/main" id="{F6E539FF-8C9D-3C03-9207-37DB51616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9398" y="2095500"/>
            <a:ext cx="328244" cy="533400"/>
          </a:xfrm>
          <a:prstGeom prst="rect">
            <a:avLst/>
          </a:prstGeom>
        </p:spPr>
      </p:pic>
      <p:pic>
        <p:nvPicPr>
          <p:cNvPr id="24" name="Graphic 23">
            <a:extLst>
              <a:ext uri="{FF2B5EF4-FFF2-40B4-BE49-F238E27FC236}">
                <a16:creationId xmlns:a16="http://schemas.microsoft.com/office/drawing/2014/main" id="{92EA0610-C409-B450-3D24-8CACC47C92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864" y="0"/>
            <a:ext cx="3429000" cy="2381250"/>
          </a:xfrm>
          <a:prstGeom prst="rect">
            <a:avLst/>
          </a:prstGeom>
        </p:spPr>
      </p:pic>
    </p:spTree>
    <p:extLst>
      <p:ext uri="{BB962C8B-B14F-4D97-AF65-F5344CB8AC3E}">
        <p14:creationId xmlns:p14="http://schemas.microsoft.com/office/powerpoint/2010/main" val="35863269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 v2a">
    <p:bg>
      <p:bgPr>
        <a:solidFill>
          <a:schemeClr val="bg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E823D03-9700-7EA9-6788-48F1BFD30876}"/>
              </a:ext>
            </a:extLst>
          </p:cNvPr>
          <p:cNvSpPr>
            <a:spLocks noGrp="1"/>
          </p:cNvSpPr>
          <p:nvPr>
            <p:ph type="title" hasCustomPrompt="1"/>
          </p:nvPr>
        </p:nvSpPr>
        <p:spPr>
          <a:xfrm>
            <a:off x="3467100" y="2769107"/>
            <a:ext cx="8343900" cy="1319785"/>
          </a:xfrm>
        </p:spPr>
        <p:txBody>
          <a:bodyPr anchor="ctr">
            <a:noAutofit/>
          </a:bodyPr>
          <a:lstStyle>
            <a:lvl1pPr>
              <a:defRPr sz="4800" b="0">
                <a:solidFill>
                  <a:schemeClr val="tx1"/>
                </a:solidFill>
              </a:defRPr>
            </a:lvl1pPr>
          </a:lstStyle>
          <a:p>
            <a:r>
              <a:rPr lang="en-US"/>
              <a:t>Click to add title</a:t>
            </a:r>
          </a:p>
        </p:txBody>
      </p:sp>
      <p:sp>
        <p:nvSpPr>
          <p:cNvPr id="3" name="Freeform: Shape 2">
            <a:extLst>
              <a:ext uri="{FF2B5EF4-FFF2-40B4-BE49-F238E27FC236}">
                <a16:creationId xmlns:a16="http://schemas.microsoft.com/office/drawing/2014/main" id="{5C10EFDC-6B56-C2B1-76CC-C1027F9941A2}"/>
              </a:ext>
            </a:extLst>
          </p:cNvPr>
          <p:cNvSpPr/>
          <p:nvPr userDrawn="1"/>
        </p:nvSpPr>
        <p:spPr>
          <a:xfrm rot="5400000">
            <a:off x="2557267" y="3283267"/>
            <a:ext cx="571507" cy="333374"/>
          </a:xfrm>
          <a:custGeom>
            <a:avLst/>
            <a:gdLst>
              <a:gd name="connsiteX0" fmla="*/ 542357 w 571507"/>
              <a:gd name="connsiteY0" fmla="*/ 333375 h 333374"/>
              <a:gd name="connsiteX1" fmla="*/ 29150 w 571507"/>
              <a:gd name="connsiteY1" fmla="*/ 333375 h 333374"/>
              <a:gd name="connsiteX2" fmla="*/ 8195 w 571507"/>
              <a:gd name="connsiteY2" fmla="*/ 282797 h 333374"/>
              <a:gd name="connsiteX3" fmla="*/ 264799 w 571507"/>
              <a:gd name="connsiteY3" fmla="*/ 9144 h 333374"/>
              <a:gd name="connsiteX4" fmla="*/ 306709 w 571507"/>
              <a:gd name="connsiteY4" fmla="*/ 9144 h 333374"/>
              <a:gd name="connsiteX5" fmla="*/ 563312 w 571507"/>
              <a:gd name="connsiteY5" fmla="*/ 282797 h 333374"/>
              <a:gd name="connsiteX6" fmla="*/ 542357 w 571507"/>
              <a:gd name="connsiteY6" fmla="*/ 333375 h 33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7" h="333374">
                <a:moveTo>
                  <a:pt x="542357" y="333375"/>
                </a:moveTo>
                <a:lnTo>
                  <a:pt x="29150" y="333375"/>
                </a:lnTo>
                <a:cubicBezTo>
                  <a:pt x="3528" y="333375"/>
                  <a:pt x="-9616" y="301752"/>
                  <a:pt x="8195" y="282797"/>
                </a:cubicBezTo>
                <a:lnTo>
                  <a:pt x="264799" y="9144"/>
                </a:lnTo>
                <a:cubicBezTo>
                  <a:pt x="276229" y="-3048"/>
                  <a:pt x="295279" y="-3048"/>
                  <a:pt x="306709" y="9144"/>
                </a:cubicBezTo>
                <a:lnTo>
                  <a:pt x="563312" y="282797"/>
                </a:lnTo>
                <a:cubicBezTo>
                  <a:pt x="581124" y="301752"/>
                  <a:pt x="567980" y="333375"/>
                  <a:pt x="542357" y="333375"/>
                </a:cubicBezTo>
                <a:close/>
              </a:path>
            </a:pathLst>
          </a:custGeom>
          <a:noFill/>
          <a:ln w="47625" cap="flat">
            <a:solidFill>
              <a:srgbClr val="F95300"/>
            </a:solid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id="{84A59CAC-39C2-747D-4A46-3156419C83A2}"/>
              </a:ext>
            </a:extLst>
          </p:cNvPr>
          <p:cNvCxnSpPr/>
          <p:nvPr userDrawn="1"/>
        </p:nvCxnSpPr>
        <p:spPr>
          <a:xfrm flipH="1">
            <a:off x="0" y="3438939"/>
            <a:ext cx="2667000" cy="0"/>
          </a:xfrm>
          <a:prstGeom prst="line">
            <a:avLst/>
          </a:prstGeom>
          <a:ln w="38100">
            <a:solidFill>
              <a:schemeClr val="accent5"/>
            </a:solidFill>
            <a:miter lim="800000"/>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41841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 v2b">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7F4E9C-152D-4D2B-4CE9-9E3043E69032}"/>
              </a:ext>
            </a:extLst>
          </p:cNvPr>
          <p:cNvSpPr/>
          <p:nvPr userDrawn="1"/>
        </p:nvSpPr>
        <p:spPr>
          <a:xfrm>
            <a:off x="-24961" y="0"/>
            <a:ext cx="11045159" cy="6857999"/>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chemeClr val="accent1"/>
          </a:solidFill>
          <a:ln w="0"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9E823D03-9700-7EA9-6788-48F1BFD30876}"/>
              </a:ext>
            </a:extLst>
          </p:cNvPr>
          <p:cNvSpPr>
            <a:spLocks noGrp="1"/>
          </p:cNvSpPr>
          <p:nvPr>
            <p:ph type="title" hasCustomPrompt="1"/>
          </p:nvPr>
        </p:nvSpPr>
        <p:spPr>
          <a:xfrm>
            <a:off x="381000" y="2769108"/>
            <a:ext cx="10172700" cy="1319785"/>
          </a:xfrm>
        </p:spPr>
        <p:txBody>
          <a:bodyPr anchor="ctr">
            <a:noAutofit/>
          </a:bodyPr>
          <a:lstStyle>
            <a:lvl1pPr>
              <a:defRPr sz="5400" b="0">
                <a:solidFill>
                  <a:schemeClr val="bg1"/>
                </a:solidFill>
              </a:defRPr>
            </a:lvl1pPr>
          </a:lstStyle>
          <a:p>
            <a:r>
              <a:rPr lang="en-US"/>
              <a:t>Click to add title</a:t>
            </a:r>
          </a:p>
        </p:txBody>
      </p:sp>
      <p:sp>
        <p:nvSpPr>
          <p:cNvPr id="3" name="Freeform: Shape 2">
            <a:extLst>
              <a:ext uri="{FF2B5EF4-FFF2-40B4-BE49-F238E27FC236}">
                <a16:creationId xmlns:a16="http://schemas.microsoft.com/office/drawing/2014/main" id="{1BFF6B6A-732E-8C4A-3D53-BD5D1626D1EA}"/>
              </a:ext>
            </a:extLst>
          </p:cNvPr>
          <p:cNvSpPr/>
          <p:nvPr userDrawn="1"/>
        </p:nvSpPr>
        <p:spPr>
          <a:xfrm>
            <a:off x="11116257" y="0"/>
            <a:ext cx="492300" cy="6858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66EBA19-3ACE-F161-A2E3-DA0F7695B412}"/>
              </a:ext>
            </a:extLst>
          </p:cNvPr>
          <p:cNvSpPr/>
          <p:nvPr userDrawn="1"/>
        </p:nvSpPr>
        <p:spPr>
          <a:xfrm>
            <a:off x="11699700" y="0"/>
            <a:ext cx="492300" cy="68580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739412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 v1 &amp; v2">
    <p:bg>
      <p:bgPr>
        <a:solidFill>
          <a:srgbClr val="006334"/>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E823D03-9700-7EA9-6788-48F1BFD30876}"/>
              </a:ext>
            </a:extLst>
          </p:cNvPr>
          <p:cNvSpPr>
            <a:spLocks noGrp="1"/>
          </p:cNvSpPr>
          <p:nvPr>
            <p:ph type="title" hasCustomPrompt="1"/>
          </p:nvPr>
        </p:nvSpPr>
        <p:spPr>
          <a:xfrm>
            <a:off x="609600" y="2440056"/>
            <a:ext cx="8915400" cy="1319785"/>
          </a:xfrm>
        </p:spPr>
        <p:txBody>
          <a:bodyPr anchor="b">
            <a:noAutofit/>
          </a:bodyPr>
          <a:lstStyle>
            <a:lvl1pPr>
              <a:defRPr sz="5400" b="0">
                <a:solidFill>
                  <a:schemeClr val="bg1"/>
                </a:solidFill>
              </a:defRPr>
            </a:lvl1pPr>
          </a:lstStyle>
          <a:p>
            <a:r>
              <a:rPr lang="en-US"/>
              <a:t>Click to add title</a:t>
            </a:r>
          </a:p>
        </p:txBody>
      </p:sp>
      <p:cxnSp>
        <p:nvCxnSpPr>
          <p:cNvPr id="2" name="Straight Connector 1">
            <a:extLst>
              <a:ext uri="{FF2B5EF4-FFF2-40B4-BE49-F238E27FC236}">
                <a16:creationId xmlns:a16="http://schemas.microsoft.com/office/drawing/2014/main" id="{6EF414E7-DBEE-FD7A-2361-D1205BB1FD19}"/>
              </a:ext>
            </a:extLst>
          </p:cNvPr>
          <p:cNvCxnSpPr>
            <a:cxnSpLocks/>
          </p:cNvCxnSpPr>
          <p:nvPr userDrawn="1"/>
        </p:nvCxnSpPr>
        <p:spPr>
          <a:xfrm flipH="1">
            <a:off x="0" y="3898989"/>
            <a:ext cx="9525000" cy="0"/>
          </a:xfrm>
          <a:prstGeom prst="line">
            <a:avLst/>
          </a:prstGeom>
          <a:ln w="381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77659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489A1DDC-46B8-CE8E-0659-62394B1B8227}"/>
              </a:ext>
            </a:extLst>
          </p:cNvPr>
          <p:cNvSpPr>
            <a:spLocks noGrp="1"/>
          </p:cNvSpPr>
          <p:nvPr>
            <p:ph type="pic" sz="quarter" idx="13"/>
          </p:nvPr>
        </p:nvSpPr>
        <p:spPr>
          <a:xfrm>
            <a:off x="0" y="0"/>
            <a:ext cx="12192000" cy="6857999"/>
          </a:xfrm>
          <a:solidFill>
            <a:schemeClr val="bg1">
              <a:lumMod val="50000"/>
            </a:schemeClr>
          </a:solidFill>
        </p:spPr>
        <p:txBody>
          <a:bodyPr/>
          <a:lstStyle>
            <a:lvl1pPr>
              <a:defRPr baseline="0"/>
            </a:lvl1pPr>
          </a:lstStyle>
          <a:p>
            <a:r>
              <a:rPr lang="en-US"/>
              <a:t>Click icon to add picture</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1783434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ub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4572000" cy="2738438"/>
          </a:xfrm>
        </p:spPr>
        <p:txBody>
          <a:bodyPr tIns="91440" bIns="91440" anchor="ctr">
            <a:normAutofit/>
          </a:bodyPr>
          <a:lstStyle>
            <a:lvl1pP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5410200" y="2062162"/>
            <a:ext cx="6400800" cy="2738438"/>
          </a:xfrm>
        </p:spPr>
        <p:txBody>
          <a:bodyPr lIns="91440" tIns="91440" rIns="91440" bIns="91440" anchor="ctr">
            <a:noAutofit/>
          </a:bodyPr>
          <a:lstStyle>
            <a:lvl1pPr marL="344488" indent="-231775">
              <a:buFont typeface="Arial" panose="020B0604020202020204" pitchFamily="34" charset="0"/>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98946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90476" cy="1138773"/>
          </a:xfrm>
          <a:solidFill>
            <a:schemeClr val="accent1"/>
          </a:solidFill>
          <a:ln>
            <a:noFill/>
          </a:ln>
        </p:spPr>
        <p:txBody>
          <a:bodyPr wrap="square" lIns="457200" tIns="91440" bIns="0">
            <a:noAutofit/>
          </a:bodyPr>
          <a:lstStyle>
            <a:lvl1pPr>
              <a:lnSpc>
                <a:spcPct val="85000"/>
              </a:lnSpc>
              <a:defRPr sz="3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4127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 green -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1023590" cy="1138773"/>
          </a:xfrm>
          <a:solidFill>
            <a:schemeClr val="accent1"/>
          </a:solidFill>
          <a:ln>
            <a:noFill/>
          </a:ln>
        </p:spPr>
        <p:txBody>
          <a:bodyPr wrap="square" lIns="457200" tIns="91440" bIns="0">
            <a:noAutofit/>
          </a:bodyPr>
          <a:lstStyle>
            <a:lvl1pPr>
              <a:lnSpc>
                <a:spcPct val="85000"/>
              </a:lnSpc>
              <a:defRPr sz="3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5242324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kinny Title and content - green -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1"/>
            <a:ext cx="11023590" cy="800099"/>
          </a:xfrm>
          <a:solidFill>
            <a:schemeClr val="accent1"/>
          </a:solidFill>
          <a:ln>
            <a:noFill/>
          </a:ln>
        </p:spPr>
        <p:txBody>
          <a:bodyPr wrap="square" lIns="457200" tIns="91440" bIns="0">
            <a:noAutofit/>
          </a:bodyPr>
          <a:lstStyle>
            <a:lvl1pPr>
              <a:lnSpc>
                <a:spcPct val="85000"/>
              </a:lnSpc>
              <a:defRPr sz="3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0"/>
            <a:ext cx="492300" cy="800099"/>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0"/>
            <a:ext cx="492300" cy="800099"/>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5169336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72C9-4687-2E39-895D-2BC522155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BFDF8-4939-AFCD-F6DF-F69F44AB0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2BCBE-02E1-9DF3-02E9-CD7983BE294A}"/>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1BD84337-FA8D-BAE9-D6B7-6D073F285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9AAF9-5D70-F7D9-9433-B7FA101F77F1}"/>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3016565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content - green -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1"/>
            <a:ext cx="492300" cy="3048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0E8349"/>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1"/>
            <a:ext cx="492300" cy="3048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66A185"/>
          </a:solidFill>
          <a:ln w="0" cap="flat">
            <a:noFill/>
            <a:prstDash val="solid"/>
            <a:miter/>
          </a:ln>
        </p:spPr>
        <p:txBody>
          <a:bodyPr rtlCol="0" anchor="ctr"/>
          <a:lstStyle/>
          <a:p>
            <a:endParaRPr lang="en-US"/>
          </a:p>
        </p:txBody>
      </p:sp>
      <p:sp>
        <p:nvSpPr>
          <p:cNvPr id="7" name="Freeform: Shape 2">
            <a:extLst>
              <a:ext uri="{FF2B5EF4-FFF2-40B4-BE49-F238E27FC236}">
                <a16:creationId xmlns:a16="http://schemas.microsoft.com/office/drawing/2014/main" id="{880F90C0-B59F-8F94-B3FD-D50392C5AB36}"/>
              </a:ext>
            </a:extLst>
          </p:cNvPr>
          <p:cNvSpPr/>
          <p:nvPr userDrawn="1"/>
        </p:nvSpPr>
        <p:spPr>
          <a:xfrm>
            <a:off x="0" y="1"/>
            <a:ext cx="11023590" cy="304800"/>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46561601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gree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1023590" cy="1138773"/>
          </a:xfrm>
          <a:solidFill>
            <a:schemeClr val="bg2"/>
          </a:solid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CCDFD6"/>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99C0AD"/>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42055850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90476" cy="1138773"/>
          </a:xfrm>
          <a:solidFill>
            <a:schemeClr val="tx2"/>
          </a:solidFill>
          <a:ln>
            <a:noFill/>
          </a:ln>
        </p:spPr>
        <p:txBody>
          <a:bodyPr wrap="square" lIns="457200" tIns="91440" bIns="0">
            <a:noAutofit/>
          </a:bodyPr>
          <a:lstStyle>
            <a:lvl1pPr>
              <a:lnSpc>
                <a:spcPct val="85000"/>
              </a:lnSpc>
              <a:defRPr sz="3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6841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 blue -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1023590" cy="1138773"/>
          </a:xfrm>
          <a:solidFill>
            <a:schemeClr val="tx2"/>
          </a:solidFill>
          <a:ln>
            <a:solidFill>
              <a:schemeClr val="tx2"/>
            </a:solidFill>
          </a:ln>
        </p:spPr>
        <p:txBody>
          <a:bodyPr wrap="square" lIns="457200" tIns="91440" bIns="0">
            <a:noAutofit/>
          </a:bodyPr>
          <a:lstStyle>
            <a:lvl1pPr>
              <a:lnSpc>
                <a:spcPct val="85000"/>
              </a:lnSpc>
              <a:defRPr sz="3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1090E7"/>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5FB0ED"/>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1264725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 blu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1023590" cy="1138773"/>
          </a:xfrm>
          <a:solidFill>
            <a:schemeClr val="bg2"/>
          </a:solid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tx1"/>
                </a:solidFill>
              </a:defRPr>
            </a:lvl3pPr>
            <a:lvl4pPr>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Shape 2">
            <a:extLst>
              <a:ext uri="{FF2B5EF4-FFF2-40B4-BE49-F238E27FC236}">
                <a16:creationId xmlns:a16="http://schemas.microsoft.com/office/drawing/2014/main" id="{B94C86F6-D51F-4C71-7839-5C32FB6D105B}"/>
              </a:ext>
            </a:extLst>
          </p:cNvPr>
          <p:cNvSpPr/>
          <p:nvPr userDrawn="1"/>
        </p:nvSpPr>
        <p:spPr>
          <a:xfrm>
            <a:off x="11116257"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E2F1FB"/>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2286D3D-5FBB-C93B-D56D-E4DC87C0C8D2}"/>
              </a:ext>
            </a:extLst>
          </p:cNvPr>
          <p:cNvSpPr/>
          <p:nvPr userDrawn="1"/>
        </p:nvSpPr>
        <p:spPr>
          <a:xfrm>
            <a:off x="11699700" y="0"/>
            <a:ext cx="492300" cy="1138773"/>
          </a:xfrm>
          <a:custGeom>
            <a:avLst/>
            <a:gdLst>
              <a:gd name="connsiteX0" fmla="*/ 0 w 372618"/>
              <a:gd name="connsiteY0" fmla="*/ 0 h 1117758"/>
              <a:gd name="connsiteX1" fmla="*/ 372618 w 372618"/>
              <a:gd name="connsiteY1" fmla="*/ 0 h 1117758"/>
              <a:gd name="connsiteX2" fmla="*/ 372618 w 372618"/>
              <a:gd name="connsiteY2" fmla="*/ 1117759 h 1117758"/>
              <a:gd name="connsiteX3" fmla="*/ 0 w 372618"/>
              <a:gd name="connsiteY3" fmla="*/ 1117759 h 1117758"/>
            </a:gdLst>
            <a:ahLst/>
            <a:cxnLst>
              <a:cxn ang="0">
                <a:pos x="connsiteX0" y="connsiteY0"/>
              </a:cxn>
              <a:cxn ang="0">
                <a:pos x="connsiteX1" y="connsiteY1"/>
              </a:cxn>
              <a:cxn ang="0">
                <a:pos x="connsiteX2" y="connsiteY2"/>
              </a:cxn>
              <a:cxn ang="0">
                <a:pos x="connsiteX3" y="connsiteY3"/>
              </a:cxn>
            </a:cxnLst>
            <a:rect l="l" t="t" r="r" b="b"/>
            <a:pathLst>
              <a:path w="372618" h="1117758">
                <a:moveTo>
                  <a:pt x="0" y="0"/>
                </a:moveTo>
                <a:lnTo>
                  <a:pt x="372618" y="0"/>
                </a:lnTo>
                <a:lnTo>
                  <a:pt x="372618" y="1117759"/>
                </a:lnTo>
                <a:lnTo>
                  <a:pt x="0" y="1117759"/>
                </a:lnTo>
                <a:close/>
              </a:path>
            </a:pathLst>
          </a:custGeom>
          <a:solidFill>
            <a:srgbClr val="B9DCF7"/>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89268669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orange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tx1"/>
                </a:solidFill>
              </a:defRPr>
            </a:lvl3pPr>
            <a:lvl4pPr marL="1261872" indent="-228600">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9016F2-3606-A3A6-5E91-FC2E9F64CFA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9" name="Footer Placeholder 4">
            <a:extLst>
              <a:ext uri="{FF2B5EF4-FFF2-40B4-BE49-F238E27FC236}">
                <a16:creationId xmlns:a16="http://schemas.microsoft.com/office/drawing/2014/main" id="{549E8D5F-B4DE-9CF6-E9CC-745F67D95124}"/>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CFDC9C8-0F31-D465-8BD7-3CDCAC8DF4AD}"/>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911573E5-99EE-3437-E15A-BE4B51323BCC}"/>
              </a:ext>
            </a:extLst>
          </p:cNvPr>
          <p:cNvCxnSpPr>
            <a:cxnSpLocks/>
          </p:cNvCxnSpPr>
          <p:nvPr userDrawn="1"/>
        </p:nvCxnSpPr>
        <p:spPr>
          <a:xfrm flipH="1">
            <a:off x="381000" y="1057275"/>
            <a:ext cx="11430000" cy="0"/>
          </a:xfrm>
          <a:prstGeom prst="line">
            <a:avLst/>
          </a:prstGeom>
          <a:ln w="50800">
            <a:solidFill>
              <a:srgbClr val="F95300"/>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4" name="Title 1">
            <a:extLst>
              <a:ext uri="{FF2B5EF4-FFF2-40B4-BE49-F238E27FC236}">
                <a16:creationId xmlns:a16="http://schemas.microsoft.com/office/drawing/2014/main" id="{42E040CB-88EE-23FB-E874-E5616F6C0BEE}"/>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93463212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 orange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57314"/>
            <a:ext cx="5486401" cy="5143473"/>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257313"/>
            <a:ext cx="5486400" cy="5143426"/>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1" name="Footer Placeholder 10"/>
          <p:cNvSpPr>
            <a:spLocks noGrp="1"/>
          </p:cNvSpPr>
          <p:nvPr>
            <p:ph type="ftr" sz="quarter" idx="11"/>
          </p:nvPr>
        </p:nvSpPr>
        <p:spPr>
          <a:xfrm>
            <a:off x="2209800" y="6629401"/>
            <a:ext cx="7772400" cy="114300"/>
          </a:xfrm>
          <a:prstGeom prst="rect">
            <a:avLst/>
          </a:prstGeom>
        </p:spPr>
        <p:txBody>
          <a:bodyPr/>
          <a:lstStyle/>
          <a:p>
            <a:endParaRPr lang="en-US"/>
          </a:p>
        </p:txBody>
      </p:sp>
      <p:sp>
        <p:nvSpPr>
          <p:cNvPr id="12" name="Slide Number Placeholder 11"/>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A85EE5F6-6B34-C960-EEC7-35300F5BA94B}"/>
              </a:ext>
            </a:extLst>
          </p:cNvPr>
          <p:cNvCxnSpPr>
            <a:cxnSpLocks/>
          </p:cNvCxnSpPr>
          <p:nvPr userDrawn="1"/>
        </p:nvCxnSpPr>
        <p:spPr>
          <a:xfrm flipH="1">
            <a:off x="381000" y="1057275"/>
            <a:ext cx="11430000" cy="0"/>
          </a:xfrm>
          <a:prstGeom prst="line">
            <a:avLst/>
          </a:prstGeom>
          <a:ln w="50800">
            <a:solidFill>
              <a:srgbClr val="F95300"/>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EC57F62E-F6F7-C456-EDBA-416222785D9F}"/>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2801904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 orange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247421"/>
            <a:ext cx="36576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247420"/>
            <a:ext cx="36576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247420"/>
            <a:ext cx="3657600" cy="5153319"/>
          </a:xfrm>
        </p:spPr>
        <p:txBody>
          <a:bodyPr>
            <a:noAutofit/>
          </a:bodyPr>
          <a:lstStyle>
            <a:lvl1pPr>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1"/>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8" name="Footer Placeholder 7"/>
          <p:cNvSpPr>
            <a:spLocks noGrp="1"/>
          </p:cNvSpPr>
          <p:nvPr>
            <p:ph type="ftr" sz="quarter" idx="12"/>
          </p:nvPr>
        </p:nvSpPr>
        <p:spPr>
          <a:xfrm>
            <a:off x="2209800" y="6629401"/>
            <a:ext cx="7772400" cy="114300"/>
          </a:xfrm>
          <a:prstGeom prst="rect">
            <a:avLst/>
          </a:prstGeom>
        </p:spPr>
        <p:txBody>
          <a:bodyPr/>
          <a:lstStyle/>
          <a:p>
            <a:endParaRPr lang="en-US"/>
          </a:p>
        </p:txBody>
      </p:sp>
      <p:sp>
        <p:nvSpPr>
          <p:cNvPr id="9" name="Slide Number Placeholder 8"/>
          <p:cNvSpPr>
            <a:spLocks noGrp="1"/>
          </p:cNvSpPr>
          <p:nvPr>
            <p:ph type="sldNum" sz="quarter" idx="13"/>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C4610787-C6FF-B7D0-EEA6-949440D6B6E8}"/>
              </a:ext>
            </a:extLst>
          </p:cNvPr>
          <p:cNvCxnSpPr>
            <a:cxnSpLocks/>
          </p:cNvCxnSpPr>
          <p:nvPr userDrawn="1"/>
        </p:nvCxnSpPr>
        <p:spPr>
          <a:xfrm flipH="1">
            <a:off x="381000" y="1057275"/>
            <a:ext cx="11430000" cy="0"/>
          </a:xfrm>
          <a:prstGeom prst="line">
            <a:avLst/>
          </a:prstGeom>
          <a:ln w="50800">
            <a:solidFill>
              <a:srgbClr val="F95300"/>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F624F2C0-D708-0724-E092-400D1B4E86C9}"/>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1478944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 orange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47421"/>
            <a:ext cx="27432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2"/>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0" name="Footer Placeholder 9"/>
          <p:cNvSpPr>
            <a:spLocks noGrp="1"/>
          </p:cNvSpPr>
          <p:nvPr>
            <p:ph type="ftr" sz="quarter" idx="13"/>
          </p:nvPr>
        </p:nvSpPr>
        <p:spPr>
          <a:xfrm>
            <a:off x="2209800" y="6629401"/>
            <a:ext cx="7772400" cy="114300"/>
          </a:xfrm>
          <a:prstGeom prst="rect">
            <a:avLst/>
          </a:prstGeom>
        </p:spPr>
        <p:txBody>
          <a:bodyPr/>
          <a:lstStyle/>
          <a:p>
            <a:endParaRPr lang="en-US"/>
          </a:p>
        </p:txBody>
      </p:sp>
      <p:sp>
        <p:nvSpPr>
          <p:cNvPr id="11" name="Slide Number Placeholder 10"/>
          <p:cNvSpPr>
            <a:spLocks noGrp="1"/>
          </p:cNvSpPr>
          <p:nvPr>
            <p:ph type="sldNum" sz="quarter" idx="14"/>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E8CE7876-9C5D-1B1B-A6FE-5641D207F579}"/>
              </a:ext>
            </a:extLst>
          </p:cNvPr>
          <p:cNvCxnSpPr>
            <a:cxnSpLocks/>
          </p:cNvCxnSpPr>
          <p:nvPr userDrawn="1"/>
        </p:nvCxnSpPr>
        <p:spPr>
          <a:xfrm flipH="1">
            <a:off x="381000" y="1057275"/>
            <a:ext cx="11430000" cy="0"/>
          </a:xfrm>
          <a:prstGeom prst="line">
            <a:avLst/>
          </a:prstGeom>
          <a:ln w="50800">
            <a:solidFill>
              <a:srgbClr val="F95300"/>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a16="http://schemas.microsoft.com/office/drawing/2014/main" id="{D0F4C301-DD35-CF11-7BC2-41D2017F6440}"/>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3399883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yellow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tx1"/>
                </a:solidFill>
              </a:defRPr>
            </a:lvl3pPr>
            <a:lvl4pPr marL="1261872" indent="-228600">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9016F2-3606-A3A6-5E91-FC2E9F64CFA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9" name="Footer Placeholder 4">
            <a:extLst>
              <a:ext uri="{FF2B5EF4-FFF2-40B4-BE49-F238E27FC236}">
                <a16:creationId xmlns:a16="http://schemas.microsoft.com/office/drawing/2014/main" id="{549E8D5F-B4DE-9CF6-E9CC-745F67D95124}"/>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CFDC9C8-0F31-D465-8BD7-3CDCAC8DF4AD}"/>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911573E5-99EE-3437-E15A-BE4B51323BCC}"/>
              </a:ext>
            </a:extLst>
          </p:cNvPr>
          <p:cNvCxnSpPr>
            <a:cxnSpLocks/>
          </p:cNvCxnSpPr>
          <p:nvPr userDrawn="1"/>
        </p:nvCxnSpPr>
        <p:spPr>
          <a:xfrm flipH="1">
            <a:off x="381000" y="1057275"/>
            <a:ext cx="11430000" cy="0"/>
          </a:xfrm>
          <a:prstGeom prst="line">
            <a:avLst/>
          </a:prstGeom>
          <a:ln w="50800">
            <a:solidFill>
              <a:schemeClr val="accent3"/>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A8C7B747-30FC-254D-8D9E-57ECC3FD1364}"/>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0575396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F41C-A847-5EEB-D8D0-A2501FDDB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2317A-1921-8EED-A81B-0D60ED407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8C897D-9058-069C-3A50-B46AA0FC9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DA0809-3A7B-66DC-6ADC-23AA4C1D99B2}"/>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6" name="Footer Placeholder 5">
            <a:extLst>
              <a:ext uri="{FF2B5EF4-FFF2-40B4-BE49-F238E27FC236}">
                <a16:creationId xmlns:a16="http://schemas.microsoft.com/office/drawing/2014/main" id="{8A70BEA5-129E-D014-93CA-FCA638CE0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038CE-0EBD-0661-47D2-5F8BBB5243F4}"/>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16627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 yellow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57314"/>
            <a:ext cx="5486401" cy="5143473"/>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257313"/>
            <a:ext cx="5486400" cy="5143426"/>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1" name="Footer Placeholder 10"/>
          <p:cNvSpPr>
            <a:spLocks noGrp="1"/>
          </p:cNvSpPr>
          <p:nvPr>
            <p:ph type="ftr" sz="quarter" idx="11"/>
          </p:nvPr>
        </p:nvSpPr>
        <p:spPr>
          <a:xfrm>
            <a:off x="2209800" y="6629401"/>
            <a:ext cx="7772400" cy="114300"/>
          </a:xfrm>
          <a:prstGeom prst="rect">
            <a:avLst/>
          </a:prstGeom>
        </p:spPr>
        <p:txBody>
          <a:bodyPr/>
          <a:lstStyle/>
          <a:p>
            <a:endParaRPr lang="en-US"/>
          </a:p>
        </p:txBody>
      </p:sp>
      <p:sp>
        <p:nvSpPr>
          <p:cNvPr id="12" name="Slide Number Placeholder 11"/>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A85EE5F6-6B34-C960-EEC7-35300F5BA94B}"/>
              </a:ext>
            </a:extLst>
          </p:cNvPr>
          <p:cNvCxnSpPr>
            <a:cxnSpLocks/>
          </p:cNvCxnSpPr>
          <p:nvPr userDrawn="1"/>
        </p:nvCxnSpPr>
        <p:spPr>
          <a:xfrm flipH="1">
            <a:off x="381000" y="1057275"/>
            <a:ext cx="11430000" cy="0"/>
          </a:xfrm>
          <a:prstGeom prst="line">
            <a:avLst/>
          </a:prstGeom>
          <a:ln w="50800">
            <a:solidFill>
              <a:schemeClr val="accent3"/>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1B84049A-6C99-D165-3203-D15009FC2120}"/>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1940454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 yellow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247421"/>
            <a:ext cx="36576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247420"/>
            <a:ext cx="36576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247420"/>
            <a:ext cx="3657600" cy="5153319"/>
          </a:xfrm>
        </p:spPr>
        <p:txBody>
          <a:bodyPr>
            <a:noAutofit/>
          </a:bodyPr>
          <a:lstStyle>
            <a:lvl1pPr>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1"/>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8" name="Footer Placeholder 7"/>
          <p:cNvSpPr>
            <a:spLocks noGrp="1"/>
          </p:cNvSpPr>
          <p:nvPr>
            <p:ph type="ftr" sz="quarter" idx="12"/>
          </p:nvPr>
        </p:nvSpPr>
        <p:spPr>
          <a:xfrm>
            <a:off x="2209800" y="6629401"/>
            <a:ext cx="7772400" cy="114300"/>
          </a:xfrm>
          <a:prstGeom prst="rect">
            <a:avLst/>
          </a:prstGeom>
        </p:spPr>
        <p:txBody>
          <a:bodyPr/>
          <a:lstStyle/>
          <a:p>
            <a:endParaRPr lang="en-US"/>
          </a:p>
        </p:txBody>
      </p:sp>
      <p:sp>
        <p:nvSpPr>
          <p:cNvPr id="9" name="Slide Number Placeholder 8"/>
          <p:cNvSpPr>
            <a:spLocks noGrp="1"/>
          </p:cNvSpPr>
          <p:nvPr>
            <p:ph type="sldNum" sz="quarter" idx="13"/>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C4610787-C6FF-B7D0-EEA6-949440D6B6E8}"/>
              </a:ext>
            </a:extLst>
          </p:cNvPr>
          <p:cNvCxnSpPr>
            <a:cxnSpLocks/>
          </p:cNvCxnSpPr>
          <p:nvPr userDrawn="1"/>
        </p:nvCxnSpPr>
        <p:spPr>
          <a:xfrm flipH="1">
            <a:off x="381000" y="1057275"/>
            <a:ext cx="11430000" cy="0"/>
          </a:xfrm>
          <a:prstGeom prst="line">
            <a:avLst/>
          </a:prstGeom>
          <a:ln w="50800">
            <a:solidFill>
              <a:schemeClr val="accent3"/>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DAFB8B7E-76E7-E2A2-02F1-8488A4C65A3E}"/>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2666130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 yellow ru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47421"/>
            <a:ext cx="27432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2"/>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0" name="Footer Placeholder 9"/>
          <p:cNvSpPr>
            <a:spLocks noGrp="1"/>
          </p:cNvSpPr>
          <p:nvPr>
            <p:ph type="ftr" sz="quarter" idx="13"/>
          </p:nvPr>
        </p:nvSpPr>
        <p:spPr>
          <a:xfrm>
            <a:off x="2209800" y="6629401"/>
            <a:ext cx="7772400" cy="114300"/>
          </a:xfrm>
          <a:prstGeom prst="rect">
            <a:avLst/>
          </a:prstGeom>
        </p:spPr>
        <p:txBody>
          <a:bodyPr/>
          <a:lstStyle/>
          <a:p>
            <a:endParaRPr lang="en-US"/>
          </a:p>
        </p:txBody>
      </p:sp>
      <p:sp>
        <p:nvSpPr>
          <p:cNvPr id="11" name="Slide Number Placeholder 10"/>
          <p:cNvSpPr>
            <a:spLocks noGrp="1"/>
          </p:cNvSpPr>
          <p:nvPr>
            <p:ph type="sldNum" sz="quarter" idx="14"/>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2" name="Straight Connector 1">
            <a:extLst>
              <a:ext uri="{FF2B5EF4-FFF2-40B4-BE49-F238E27FC236}">
                <a16:creationId xmlns:a16="http://schemas.microsoft.com/office/drawing/2014/main" id="{E8CE7876-9C5D-1B1B-A6FE-5641D207F579}"/>
              </a:ext>
            </a:extLst>
          </p:cNvPr>
          <p:cNvCxnSpPr>
            <a:cxnSpLocks/>
          </p:cNvCxnSpPr>
          <p:nvPr userDrawn="1"/>
        </p:nvCxnSpPr>
        <p:spPr>
          <a:xfrm flipH="1">
            <a:off x="381000" y="1057275"/>
            <a:ext cx="11430000" cy="0"/>
          </a:xfrm>
          <a:prstGeom prst="line">
            <a:avLst/>
          </a:prstGeom>
          <a:ln w="50800">
            <a:solidFill>
              <a:schemeClr val="accent3"/>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a16="http://schemas.microsoft.com/office/drawing/2014/main" id="{74383601-EA0A-695F-81E3-5B2BB188493D}"/>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96708554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tx1"/>
                </a:solidFill>
              </a:defRPr>
            </a:lvl3pPr>
            <a:lvl4pPr marL="1261872" indent="-228600">
              <a:defRPr>
                <a:solidFill>
                  <a:schemeClr val="tx1"/>
                </a:solidFill>
              </a:defRPr>
            </a:lvl4pPr>
            <a:lvl5pPr marL="1481328" indent="-2286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9016F2-3606-A3A6-5E91-FC2E9F64CFA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9" name="Footer Placeholder 4">
            <a:extLst>
              <a:ext uri="{FF2B5EF4-FFF2-40B4-BE49-F238E27FC236}">
                <a16:creationId xmlns:a16="http://schemas.microsoft.com/office/drawing/2014/main" id="{549E8D5F-B4DE-9CF6-E9CC-745F67D95124}"/>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CFDC9C8-0F31-D465-8BD7-3CDCAC8DF4AD}"/>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BD886E5B-619F-DCFE-94EE-D2504C6F7783}"/>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63732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57314"/>
            <a:ext cx="5486401" cy="5143473"/>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257313"/>
            <a:ext cx="5486400" cy="5143426"/>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1" name="Footer Placeholder 10"/>
          <p:cNvSpPr>
            <a:spLocks noGrp="1"/>
          </p:cNvSpPr>
          <p:nvPr>
            <p:ph type="ftr" sz="quarter" idx="11"/>
          </p:nvPr>
        </p:nvSpPr>
        <p:spPr>
          <a:xfrm>
            <a:off x="2209800" y="6629401"/>
            <a:ext cx="7772400" cy="114300"/>
          </a:xfrm>
          <a:prstGeom prst="rect">
            <a:avLst/>
          </a:prstGeom>
        </p:spPr>
        <p:txBody>
          <a:bodyPr/>
          <a:lstStyle/>
          <a:p>
            <a:endParaRPr lang="en-US"/>
          </a:p>
        </p:txBody>
      </p:sp>
      <p:sp>
        <p:nvSpPr>
          <p:cNvPr id="12" name="Slide Number Placeholder 11"/>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DEABB966-C5CF-BEA6-1713-8D32C0E7D3A6}"/>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9174433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247421"/>
            <a:ext cx="36576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247420"/>
            <a:ext cx="36576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247420"/>
            <a:ext cx="3657600" cy="5153319"/>
          </a:xfrm>
        </p:spPr>
        <p:txBody>
          <a:bodyPr>
            <a:noAutofit/>
          </a:bodyPr>
          <a:lstStyle>
            <a:lvl1pPr>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1"/>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8" name="Footer Placeholder 7"/>
          <p:cNvSpPr>
            <a:spLocks noGrp="1"/>
          </p:cNvSpPr>
          <p:nvPr>
            <p:ph type="ftr" sz="quarter" idx="12"/>
          </p:nvPr>
        </p:nvSpPr>
        <p:spPr>
          <a:xfrm>
            <a:off x="2209800" y="6629401"/>
            <a:ext cx="7772400" cy="114300"/>
          </a:xfrm>
          <a:prstGeom prst="rect">
            <a:avLst/>
          </a:prstGeom>
        </p:spPr>
        <p:txBody>
          <a:bodyPr/>
          <a:lstStyle/>
          <a:p>
            <a:endParaRPr lang="en-US"/>
          </a:p>
        </p:txBody>
      </p:sp>
      <p:sp>
        <p:nvSpPr>
          <p:cNvPr id="9" name="Slide Number Placeholder 8"/>
          <p:cNvSpPr>
            <a:spLocks noGrp="1"/>
          </p:cNvSpPr>
          <p:nvPr>
            <p:ph type="sldNum" sz="quarter" idx="13"/>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99EDFCC0-875C-FA34-BA7B-57937C553F06}"/>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80440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47421"/>
            <a:ext cx="27432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2"/>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10" name="Footer Placeholder 9"/>
          <p:cNvSpPr>
            <a:spLocks noGrp="1"/>
          </p:cNvSpPr>
          <p:nvPr>
            <p:ph type="ftr" sz="quarter" idx="13"/>
          </p:nvPr>
        </p:nvSpPr>
        <p:spPr>
          <a:xfrm>
            <a:off x="2209800" y="6629401"/>
            <a:ext cx="7772400" cy="114300"/>
          </a:xfrm>
          <a:prstGeom prst="rect">
            <a:avLst/>
          </a:prstGeom>
        </p:spPr>
        <p:txBody>
          <a:bodyPr/>
          <a:lstStyle/>
          <a:p>
            <a:endParaRPr lang="en-US"/>
          </a:p>
        </p:txBody>
      </p:sp>
      <p:sp>
        <p:nvSpPr>
          <p:cNvPr id="11" name="Slide Number Placeholder 10"/>
          <p:cNvSpPr>
            <a:spLocks noGrp="1"/>
          </p:cNvSpPr>
          <p:nvPr>
            <p:ph type="sldNum" sz="quarter" idx="14"/>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9841F19B-51C3-9A32-6032-BE555850D6FA}"/>
              </a:ext>
            </a:extLst>
          </p:cNvPr>
          <p:cNvSpPr>
            <a:spLocks noGrp="1"/>
          </p:cNvSpPr>
          <p:nvPr>
            <p:ph type="title" hasCustomPrompt="1"/>
          </p:nvPr>
        </p:nvSpPr>
        <p:spPr>
          <a:xfrm>
            <a:off x="1524" y="0"/>
            <a:ext cx="11809476" cy="1138773"/>
          </a:xfrm>
          <a:noFill/>
          <a:ln>
            <a:noFill/>
          </a:ln>
        </p:spPr>
        <p:txBody>
          <a:bodyPr wrap="square" lIns="457200" tIns="91440" bIns="0">
            <a:noAutofit/>
          </a:bodyPr>
          <a:lstStyle>
            <a:lvl1pPr>
              <a:lnSpc>
                <a:spcPct val="85000"/>
              </a:lnSpc>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1052299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B97EB-ED75-4EDB-8F10-F21465C79997}"/>
              </a:ext>
            </a:extLst>
          </p:cNvPr>
          <p:cNvSpPr>
            <a:spLocks noGrp="1"/>
          </p:cNvSpPr>
          <p:nvPr>
            <p:ph idx="1"/>
          </p:nvPr>
        </p:nvSpPr>
        <p:spPr>
          <a:xfrm>
            <a:off x="381000" y="1143000"/>
            <a:ext cx="8686800" cy="5257800"/>
          </a:xfrm>
        </p:spPr>
        <p:txBody>
          <a:bodyPr/>
          <a:lstStyle>
            <a:lvl1pPr marL="347472" indent="-228600">
              <a:defRPr sz="3200"/>
            </a:lvl1pPr>
            <a:lvl2pPr indent="-228600">
              <a:defRPr sz="2800"/>
            </a:lvl2pPr>
            <a:lvl3pPr>
              <a:defRPr sz="2400"/>
            </a:lvl3pPr>
            <a:lvl4pPr>
              <a:defRPr sz="2000"/>
            </a:lvl4pPr>
            <a:lvl5pPr marL="1481328" indent="-2286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B1A47-1029-4EF2-AB59-A978C590AE90}"/>
              </a:ext>
            </a:extLst>
          </p:cNvPr>
          <p:cNvSpPr>
            <a:spLocks noGrp="1"/>
          </p:cNvSpPr>
          <p:nvPr>
            <p:ph type="body" sz="half" idx="2"/>
          </p:nvPr>
        </p:nvSpPr>
        <p:spPr>
          <a:xfrm>
            <a:off x="9296400" y="1143000"/>
            <a:ext cx="2514600" cy="5257800"/>
          </a:xfrm>
          <a:solidFill>
            <a:schemeClr val="bg2"/>
          </a:solidFill>
        </p:spPr>
        <p:txBody>
          <a:bodyPr lIns="91440" tIns="91440" rIns="91440" bIns="91440" anchor="ct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68143-0EE0-4783-89E1-5EA55EC5D4D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6" name="Footer Placeholder 5">
            <a:extLst>
              <a:ext uri="{FF2B5EF4-FFF2-40B4-BE49-F238E27FC236}">
                <a16:creationId xmlns:a16="http://schemas.microsoft.com/office/drawing/2014/main" id="{C75BB4D3-DC82-4F22-84F1-DA3E8BF672FA}"/>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5A4EFE-6E2A-4694-BE6D-C4EB3FAB5E88}"/>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31778109-255E-509A-19F6-3D6426C840A0}"/>
              </a:ext>
            </a:extLst>
          </p:cNvPr>
          <p:cNvSpPr>
            <a:spLocks noGrp="1"/>
          </p:cNvSpPr>
          <p:nvPr>
            <p:ph type="title"/>
          </p:nvPr>
        </p:nvSpPr>
        <p:spPr>
          <a:xfrm>
            <a:off x="381000" y="228600"/>
            <a:ext cx="11430000" cy="685800"/>
          </a:xfrm>
        </p:spPr>
        <p:txBody>
          <a:bodyPr anchor="ctr" anchorCtr="0"/>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01031331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8E15E2-4FEA-40B8-945D-0B65E7AB7D46}"/>
              </a:ext>
            </a:extLst>
          </p:cNvPr>
          <p:cNvSpPr>
            <a:spLocks noGrp="1"/>
          </p:cNvSpPr>
          <p:nvPr>
            <p:ph type="pic" idx="1"/>
          </p:nvPr>
        </p:nvSpPr>
        <p:spPr>
          <a:xfrm>
            <a:off x="3124200" y="1143000"/>
            <a:ext cx="8686800"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4ECC6DC-B05C-4067-BC75-5292D1CF232B}"/>
              </a:ext>
            </a:extLst>
          </p:cNvPr>
          <p:cNvSpPr>
            <a:spLocks noGrp="1"/>
          </p:cNvSpPr>
          <p:nvPr>
            <p:ph type="body" sz="half" idx="2"/>
          </p:nvPr>
        </p:nvSpPr>
        <p:spPr>
          <a:xfrm>
            <a:off x="381000" y="1143000"/>
            <a:ext cx="2514599" cy="5257800"/>
          </a:xfrm>
          <a:solidFill>
            <a:schemeClr val="bg2"/>
          </a:solidFill>
        </p:spPr>
        <p:txBody>
          <a:bodyPr lIns="91440" tIns="91440" rIns="91440" bIns="91440" anchor="ct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9517C-C18A-4977-84E8-E92783D4130F}"/>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6" name="Footer Placeholder 5">
            <a:extLst>
              <a:ext uri="{FF2B5EF4-FFF2-40B4-BE49-F238E27FC236}">
                <a16:creationId xmlns:a16="http://schemas.microsoft.com/office/drawing/2014/main" id="{92ED6DB1-8D60-4505-A190-4A11920A5ED0}"/>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22A32F-FDE5-4A2A-A5AF-32CCAB7B7183}"/>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2" name="Title 1">
            <a:extLst>
              <a:ext uri="{FF2B5EF4-FFF2-40B4-BE49-F238E27FC236}">
                <a16:creationId xmlns:a16="http://schemas.microsoft.com/office/drawing/2014/main" id="{E1F37FE5-BE46-532A-F08B-108C74394663}"/>
              </a:ext>
            </a:extLst>
          </p:cNvPr>
          <p:cNvSpPr>
            <a:spLocks noGrp="1"/>
          </p:cNvSpPr>
          <p:nvPr>
            <p:ph type="title"/>
          </p:nvPr>
        </p:nvSpPr>
        <p:spPr>
          <a:xfrm>
            <a:off x="381000" y="228600"/>
            <a:ext cx="11430000" cy="685800"/>
          </a:xfrm>
        </p:spPr>
        <p:txBody>
          <a:bodyPr anchor="ctr" anchorCtr="0"/>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6052356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orange accent">
    <p:bg>
      <p:bgPr>
        <a:solidFill>
          <a:schemeClr val="bg2"/>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D169A9-DE69-34F1-B47A-24636E348405}"/>
              </a:ext>
            </a:extLst>
          </p:cNvPr>
          <p:cNvSpPr/>
          <p:nvPr userDrawn="1"/>
        </p:nvSpPr>
        <p:spPr bwMode="auto">
          <a:xfrm>
            <a:off x="10210800" y="218136"/>
            <a:ext cx="1600200" cy="1600200"/>
          </a:xfrm>
          <a:prstGeom prst="roundRect">
            <a:avLst>
              <a:gd name="adj" fmla="val 11655"/>
            </a:avLst>
          </a:prstGeom>
          <a:solidFill>
            <a:srgbClr val="F95300"/>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marL="0" indent="0">
              <a:buNone/>
            </a:pPr>
            <a:endParaRPr lang="en-US"/>
          </a:p>
        </p:txBody>
      </p:sp>
      <p:sp>
        <p:nvSpPr>
          <p:cNvPr id="4" name="TextBox 3">
            <a:extLst>
              <a:ext uri="{FF2B5EF4-FFF2-40B4-BE49-F238E27FC236}">
                <a16:creationId xmlns:a16="http://schemas.microsoft.com/office/drawing/2014/main" id="{A45FD7EF-1FE3-77FA-E301-D2E2C1BF172F}"/>
              </a:ext>
            </a:extLst>
          </p:cNvPr>
          <p:cNvSpPr txBox="1"/>
          <p:nvPr userDrawn="1"/>
        </p:nvSpPr>
        <p:spPr>
          <a:xfrm rot="10800000">
            <a:off x="10403201" y="-1028699"/>
            <a:ext cx="1215397" cy="2641813"/>
          </a:xfrm>
          <a:prstGeom prst="rect">
            <a:avLst/>
          </a:prstGeom>
          <a:noFill/>
        </p:spPr>
        <p:txBody>
          <a:bodyPr wrap="none" lIns="91440" tIns="91440" rIns="91440" bIns="91440" rtlCol="0" anchor="t">
            <a:spAutoFit/>
          </a:bodyPr>
          <a:lstStyle/>
          <a:p>
            <a:pPr>
              <a:lnSpc>
                <a:spcPct val="90000"/>
              </a:lnSpc>
              <a:spcAft>
                <a:spcPts val="600"/>
              </a:spcAft>
            </a:pPr>
            <a:r>
              <a:rPr lang="en-US" sz="17500">
                <a:solidFill>
                  <a:schemeClr val="bg2"/>
                </a:solidFill>
                <a:latin typeface="Elephant" panose="02020904090505020303" pitchFamily="18" charset="0"/>
              </a:rPr>
              <a:t>“</a:t>
            </a:r>
          </a:p>
        </p:txBody>
      </p:sp>
      <p:sp>
        <p:nvSpPr>
          <p:cNvPr id="5" name="Content Placeholder 2">
            <a:extLst>
              <a:ext uri="{FF2B5EF4-FFF2-40B4-BE49-F238E27FC236}">
                <a16:creationId xmlns:a16="http://schemas.microsoft.com/office/drawing/2014/main" id="{75A09BE3-54F0-17C0-5021-CC8817E948E1}"/>
              </a:ext>
            </a:extLst>
          </p:cNvPr>
          <p:cNvSpPr>
            <a:spLocks noGrp="1"/>
          </p:cNvSpPr>
          <p:nvPr>
            <p:ph idx="1" hasCustomPrompt="1"/>
          </p:nvPr>
        </p:nvSpPr>
        <p:spPr>
          <a:xfrm>
            <a:off x="381000" y="2171701"/>
            <a:ext cx="11430000" cy="4457699"/>
          </a:xfrm>
        </p:spPr>
        <p:txBody>
          <a:bodyPr/>
          <a:lstStyle>
            <a:lvl1pPr marL="118872" indent="0">
              <a:buFontTx/>
              <a:buNone/>
              <a:defRPr sz="4000"/>
            </a:lvl1pPr>
            <a:lvl2pPr marL="338328" indent="0">
              <a:buFontTx/>
              <a:buNone/>
              <a:defRPr/>
            </a:lvl2pPr>
            <a:lvl3pPr marL="685800" indent="0">
              <a:buFontTx/>
              <a:buNone/>
              <a:defRPr>
                <a:solidFill>
                  <a:schemeClr val="tx1"/>
                </a:solidFill>
              </a:defRPr>
            </a:lvl3pPr>
            <a:lvl4pPr marL="1033272" indent="0">
              <a:buFontTx/>
              <a:buNone/>
              <a:defRPr>
                <a:solidFill>
                  <a:schemeClr val="tx1"/>
                </a:solidFill>
              </a:defRPr>
            </a:lvl4pPr>
            <a:lvl5pPr marL="1252728" indent="0">
              <a:buFontTx/>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7372002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3A06-53AD-E507-4971-8A86AE6EE2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E32BC-5918-466D-3FB7-BE96E1E98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E4BCD-F8B4-353E-4595-12597138D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FF21E-9355-7555-EF9D-243BE5626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DCDAF8-E756-1F1B-DFAF-274E32660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7761E-DD39-E769-CB08-0AD874CEB199}"/>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8" name="Footer Placeholder 7">
            <a:extLst>
              <a:ext uri="{FF2B5EF4-FFF2-40B4-BE49-F238E27FC236}">
                <a16:creationId xmlns:a16="http://schemas.microsoft.com/office/drawing/2014/main" id="{16FFDDCB-A9AA-3A7E-0AD8-79DF90A2F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92ED6-D51C-67FD-6FCF-A2DFD5BB872F}"/>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3562566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chemeClr val="accent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D169A9-DE69-34F1-B47A-24636E348405}"/>
              </a:ext>
            </a:extLst>
          </p:cNvPr>
          <p:cNvSpPr/>
          <p:nvPr userDrawn="1"/>
        </p:nvSpPr>
        <p:spPr bwMode="auto">
          <a:xfrm>
            <a:off x="10210800" y="218136"/>
            <a:ext cx="1600200" cy="1600200"/>
          </a:xfrm>
          <a:prstGeom prst="roundRect">
            <a:avLst>
              <a:gd name="adj" fmla="val 11655"/>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marL="0" indent="0">
              <a:buNone/>
            </a:pPr>
            <a:endParaRPr lang="en-US"/>
          </a:p>
        </p:txBody>
      </p:sp>
      <p:sp>
        <p:nvSpPr>
          <p:cNvPr id="4" name="TextBox 3">
            <a:extLst>
              <a:ext uri="{FF2B5EF4-FFF2-40B4-BE49-F238E27FC236}">
                <a16:creationId xmlns:a16="http://schemas.microsoft.com/office/drawing/2014/main" id="{A45FD7EF-1FE3-77FA-E301-D2E2C1BF172F}"/>
              </a:ext>
            </a:extLst>
          </p:cNvPr>
          <p:cNvSpPr txBox="1"/>
          <p:nvPr userDrawn="1"/>
        </p:nvSpPr>
        <p:spPr>
          <a:xfrm rot="10800000">
            <a:off x="10403201" y="-1028699"/>
            <a:ext cx="1215397" cy="2641813"/>
          </a:xfrm>
          <a:prstGeom prst="rect">
            <a:avLst/>
          </a:prstGeom>
          <a:noFill/>
        </p:spPr>
        <p:txBody>
          <a:bodyPr wrap="none" lIns="91440" tIns="91440" rIns="91440" bIns="91440" rtlCol="0" anchor="t">
            <a:spAutoFit/>
          </a:bodyPr>
          <a:lstStyle/>
          <a:p>
            <a:pPr>
              <a:lnSpc>
                <a:spcPct val="90000"/>
              </a:lnSpc>
              <a:spcAft>
                <a:spcPts val="600"/>
              </a:spcAft>
            </a:pPr>
            <a:r>
              <a:rPr lang="en-US" sz="17500">
                <a:solidFill>
                  <a:schemeClr val="accent5"/>
                </a:solidFill>
                <a:latin typeface="Elephant" panose="02020904090505020303" pitchFamily="18" charset="0"/>
              </a:rPr>
              <a:t>“</a:t>
            </a:r>
          </a:p>
        </p:txBody>
      </p:sp>
      <p:sp>
        <p:nvSpPr>
          <p:cNvPr id="5" name="Content Placeholder 2">
            <a:extLst>
              <a:ext uri="{FF2B5EF4-FFF2-40B4-BE49-F238E27FC236}">
                <a16:creationId xmlns:a16="http://schemas.microsoft.com/office/drawing/2014/main" id="{75A09BE3-54F0-17C0-5021-CC8817E948E1}"/>
              </a:ext>
            </a:extLst>
          </p:cNvPr>
          <p:cNvSpPr>
            <a:spLocks noGrp="1"/>
          </p:cNvSpPr>
          <p:nvPr>
            <p:ph idx="1" hasCustomPrompt="1"/>
          </p:nvPr>
        </p:nvSpPr>
        <p:spPr>
          <a:xfrm>
            <a:off x="381000" y="2171701"/>
            <a:ext cx="11430000" cy="4457699"/>
          </a:xfrm>
        </p:spPr>
        <p:txBody>
          <a:bodyPr/>
          <a:lstStyle>
            <a:lvl1pPr marL="118872" indent="0">
              <a:buFontTx/>
              <a:buNone/>
              <a:defRPr sz="4000">
                <a:solidFill>
                  <a:schemeClr val="bg1"/>
                </a:solidFill>
              </a:defRPr>
            </a:lvl1pPr>
            <a:lvl2pPr marL="338328" indent="0">
              <a:buFontTx/>
              <a:buNone/>
              <a:defRPr/>
            </a:lvl2pPr>
            <a:lvl3pPr marL="685800" indent="0">
              <a:buFontTx/>
              <a:buNone/>
              <a:defRPr>
                <a:solidFill>
                  <a:schemeClr val="tx1"/>
                </a:solidFill>
              </a:defRPr>
            </a:lvl3pPr>
            <a:lvl4pPr marL="1033272" indent="0">
              <a:buFontTx/>
              <a:buNone/>
              <a:defRPr>
                <a:solidFill>
                  <a:schemeClr val="tx1"/>
                </a:solidFill>
              </a:defRPr>
            </a:lvl4pPr>
            <a:lvl5pPr marL="1252728" indent="0">
              <a:buFontTx/>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0359759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green accent">
    <p:bg>
      <p:bgPr>
        <a:solidFill>
          <a:schemeClr val="bg2"/>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D169A9-DE69-34F1-B47A-24636E348405}"/>
              </a:ext>
            </a:extLst>
          </p:cNvPr>
          <p:cNvSpPr/>
          <p:nvPr userDrawn="1"/>
        </p:nvSpPr>
        <p:spPr bwMode="auto">
          <a:xfrm>
            <a:off x="10210800" y="218136"/>
            <a:ext cx="1600200" cy="1600200"/>
          </a:xfrm>
          <a:prstGeom prst="roundRect">
            <a:avLst>
              <a:gd name="adj" fmla="val 11655"/>
            </a:avLst>
          </a:prstGeom>
          <a:solidFill>
            <a:schemeClr val="accent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marL="0" indent="0">
              <a:buNone/>
            </a:pPr>
            <a:endParaRPr lang="en-US"/>
          </a:p>
        </p:txBody>
      </p:sp>
      <p:sp>
        <p:nvSpPr>
          <p:cNvPr id="4" name="TextBox 3">
            <a:extLst>
              <a:ext uri="{FF2B5EF4-FFF2-40B4-BE49-F238E27FC236}">
                <a16:creationId xmlns:a16="http://schemas.microsoft.com/office/drawing/2014/main" id="{A45FD7EF-1FE3-77FA-E301-D2E2C1BF172F}"/>
              </a:ext>
            </a:extLst>
          </p:cNvPr>
          <p:cNvSpPr txBox="1"/>
          <p:nvPr userDrawn="1"/>
        </p:nvSpPr>
        <p:spPr>
          <a:xfrm rot="10800000">
            <a:off x="10403201" y="-1028699"/>
            <a:ext cx="1215397" cy="2641813"/>
          </a:xfrm>
          <a:prstGeom prst="rect">
            <a:avLst/>
          </a:prstGeom>
          <a:noFill/>
        </p:spPr>
        <p:txBody>
          <a:bodyPr wrap="none" lIns="91440" tIns="91440" rIns="91440" bIns="91440" rtlCol="0" anchor="t">
            <a:spAutoFit/>
          </a:bodyPr>
          <a:lstStyle/>
          <a:p>
            <a:pPr>
              <a:lnSpc>
                <a:spcPct val="90000"/>
              </a:lnSpc>
              <a:spcAft>
                <a:spcPts val="600"/>
              </a:spcAft>
            </a:pPr>
            <a:r>
              <a:rPr lang="en-US" sz="17500">
                <a:solidFill>
                  <a:schemeClr val="bg2"/>
                </a:solidFill>
                <a:latin typeface="Elephant" panose="02020904090505020303" pitchFamily="18" charset="0"/>
              </a:rPr>
              <a:t>“</a:t>
            </a:r>
          </a:p>
        </p:txBody>
      </p:sp>
      <p:sp>
        <p:nvSpPr>
          <p:cNvPr id="5" name="Content Placeholder 2">
            <a:extLst>
              <a:ext uri="{FF2B5EF4-FFF2-40B4-BE49-F238E27FC236}">
                <a16:creationId xmlns:a16="http://schemas.microsoft.com/office/drawing/2014/main" id="{75A09BE3-54F0-17C0-5021-CC8817E948E1}"/>
              </a:ext>
            </a:extLst>
          </p:cNvPr>
          <p:cNvSpPr>
            <a:spLocks noGrp="1"/>
          </p:cNvSpPr>
          <p:nvPr>
            <p:ph idx="1" hasCustomPrompt="1"/>
          </p:nvPr>
        </p:nvSpPr>
        <p:spPr>
          <a:xfrm>
            <a:off x="381000" y="2171701"/>
            <a:ext cx="11430000" cy="4457699"/>
          </a:xfrm>
        </p:spPr>
        <p:txBody>
          <a:bodyPr/>
          <a:lstStyle>
            <a:lvl1pPr marL="118872" indent="0">
              <a:buFontTx/>
              <a:buNone/>
              <a:defRPr sz="4000"/>
            </a:lvl1pPr>
            <a:lvl2pPr marL="338328" indent="0">
              <a:buFontTx/>
              <a:buNone/>
              <a:defRPr/>
            </a:lvl2pPr>
            <a:lvl3pPr marL="685800" indent="0">
              <a:buFontTx/>
              <a:buNone/>
              <a:defRPr>
                <a:solidFill>
                  <a:schemeClr val="tx1"/>
                </a:solidFill>
              </a:defRPr>
            </a:lvl3pPr>
            <a:lvl4pPr marL="1033272" indent="0">
              <a:buFontTx/>
              <a:buNone/>
              <a:defRPr>
                <a:solidFill>
                  <a:schemeClr val="tx1"/>
                </a:solidFill>
              </a:defRPr>
            </a:lvl4pPr>
            <a:lvl5pPr marL="1252728" indent="0">
              <a:buFontTx/>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36985050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chemeClr val="tx2"/>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D169A9-DE69-34F1-B47A-24636E348405}"/>
              </a:ext>
            </a:extLst>
          </p:cNvPr>
          <p:cNvSpPr/>
          <p:nvPr userDrawn="1"/>
        </p:nvSpPr>
        <p:spPr bwMode="auto">
          <a:xfrm>
            <a:off x="10210800" y="218136"/>
            <a:ext cx="1600200" cy="1600200"/>
          </a:xfrm>
          <a:prstGeom prst="roundRect">
            <a:avLst>
              <a:gd name="adj" fmla="val 11655"/>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marL="0" indent="0">
              <a:buNone/>
            </a:pPr>
            <a:endParaRPr lang="en-US"/>
          </a:p>
        </p:txBody>
      </p:sp>
      <p:sp>
        <p:nvSpPr>
          <p:cNvPr id="4" name="TextBox 3">
            <a:extLst>
              <a:ext uri="{FF2B5EF4-FFF2-40B4-BE49-F238E27FC236}">
                <a16:creationId xmlns:a16="http://schemas.microsoft.com/office/drawing/2014/main" id="{A45FD7EF-1FE3-77FA-E301-D2E2C1BF172F}"/>
              </a:ext>
            </a:extLst>
          </p:cNvPr>
          <p:cNvSpPr txBox="1"/>
          <p:nvPr userDrawn="1"/>
        </p:nvSpPr>
        <p:spPr>
          <a:xfrm rot="10800000">
            <a:off x="10403201" y="-1028699"/>
            <a:ext cx="1215397" cy="2641813"/>
          </a:xfrm>
          <a:prstGeom prst="rect">
            <a:avLst/>
          </a:prstGeom>
          <a:noFill/>
        </p:spPr>
        <p:txBody>
          <a:bodyPr wrap="none" lIns="91440" tIns="91440" rIns="91440" bIns="91440" rtlCol="0" anchor="t">
            <a:spAutoFit/>
          </a:bodyPr>
          <a:lstStyle/>
          <a:p>
            <a:pPr>
              <a:lnSpc>
                <a:spcPct val="90000"/>
              </a:lnSpc>
              <a:spcAft>
                <a:spcPts val="600"/>
              </a:spcAft>
            </a:pPr>
            <a:r>
              <a:rPr lang="en-US" sz="17500">
                <a:solidFill>
                  <a:schemeClr val="accent1"/>
                </a:solidFill>
                <a:latin typeface="Elephant" panose="02020904090505020303" pitchFamily="18" charset="0"/>
              </a:rPr>
              <a:t>“</a:t>
            </a:r>
          </a:p>
        </p:txBody>
      </p:sp>
      <p:sp>
        <p:nvSpPr>
          <p:cNvPr id="5" name="Content Placeholder 2">
            <a:extLst>
              <a:ext uri="{FF2B5EF4-FFF2-40B4-BE49-F238E27FC236}">
                <a16:creationId xmlns:a16="http://schemas.microsoft.com/office/drawing/2014/main" id="{75A09BE3-54F0-17C0-5021-CC8817E948E1}"/>
              </a:ext>
            </a:extLst>
          </p:cNvPr>
          <p:cNvSpPr>
            <a:spLocks noGrp="1"/>
          </p:cNvSpPr>
          <p:nvPr>
            <p:ph idx="1" hasCustomPrompt="1"/>
          </p:nvPr>
        </p:nvSpPr>
        <p:spPr>
          <a:xfrm>
            <a:off x="381000" y="2171701"/>
            <a:ext cx="11430000" cy="4457699"/>
          </a:xfrm>
        </p:spPr>
        <p:txBody>
          <a:bodyPr/>
          <a:lstStyle>
            <a:lvl1pPr marL="118872" indent="0">
              <a:buFontTx/>
              <a:buNone/>
              <a:defRPr sz="4000">
                <a:solidFill>
                  <a:schemeClr val="bg1"/>
                </a:solidFill>
              </a:defRPr>
            </a:lvl1pPr>
            <a:lvl2pPr marL="338328" indent="0">
              <a:buFontTx/>
              <a:buNone/>
              <a:defRPr/>
            </a:lvl2pPr>
            <a:lvl3pPr marL="685800" indent="0">
              <a:buFontTx/>
              <a:buNone/>
              <a:defRPr>
                <a:solidFill>
                  <a:schemeClr val="tx1"/>
                </a:solidFill>
              </a:defRPr>
            </a:lvl3pPr>
            <a:lvl4pPr marL="1033272" indent="0">
              <a:buFontTx/>
              <a:buNone/>
              <a:defRPr>
                <a:solidFill>
                  <a:schemeClr val="tx1"/>
                </a:solidFill>
              </a:defRPr>
            </a:lvl4pPr>
            <a:lvl5pPr marL="1252728" indent="0">
              <a:buFontTx/>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5420181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ock -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F8C3B5-5C84-7C42-9D58-DE1984D3A60D}"/>
              </a:ext>
            </a:extLst>
          </p:cNvPr>
          <p:cNvSpPr>
            <a:spLocks noGrp="1"/>
          </p:cNvSpPr>
          <p:nvPr>
            <p:ph type="dt" sz="half" idx="10"/>
          </p:nvPr>
        </p:nvSpPr>
        <p:spPr/>
        <p:txBody>
          <a:bodyPr/>
          <a:lstStyle/>
          <a:p>
            <a:fld id="{5958763E-B898-436D-883D-03711491D54A}" type="datetimeFigureOut">
              <a:rPr lang="en-US" smtClean="0"/>
              <a:pPr/>
              <a:t>2/13/25</a:t>
            </a:fld>
            <a:endParaRPr lang="en-US"/>
          </a:p>
        </p:txBody>
      </p:sp>
      <p:sp>
        <p:nvSpPr>
          <p:cNvPr id="4" name="Footer Placeholder 3">
            <a:extLst>
              <a:ext uri="{FF2B5EF4-FFF2-40B4-BE49-F238E27FC236}">
                <a16:creationId xmlns:a16="http://schemas.microsoft.com/office/drawing/2014/main" id="{60A24130-CBCC-5E2D-2009-94C7120F83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BD6EBC-C65F-61CA-84F6-C1DD2B836BE4}"/>
              </a:ext>
            </a:extLst>
          </p:cNvPr>
          <p:cNvSpPr>
            <a:spLocks noGrp="1"/>
          </p:cNvSpPr>
          <p:nvPr>
            <p:ph type="sldNum" sz="quarter" idx="12"/>
          </p:nvPr>
        </p:nvSpPr>
        <p:spPr/>
        <p:txBody>
          <a:bodyPr/>
          <a:lstStyle/>
          <a:p>
            <a:fld id="{C15D44F4-F215-4E77-8A37-E5924A9890F9}" type="slidenum">
              <a:rPr lang="en-US" smtClean="0"/>
              <a:pPr/>
              <a:t>‹#›</a:t>
            </a:fld>
            <a:endParaRPr lang="en-US"/>
          </a:p>
        </p:txBody>
      </p:sp>
    </p:spTree>
    <p:extLst>
      <p:ext uri="{BB962C8B-B14F-4D97-AF65-F5344CB8AC3E}">
        <p14:creationId xmlns:p14="http://schemas.microsoft.com/office/powerpoint/2010/main" val="422163917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ock- warm gray">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4798051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ock - green">
    <p:bg>
      <p:bgPr>
        <a:solidFill>
          <a:srgbClr val="00633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7182725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ock - Blue">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2/13/25</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3866863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 white with text">
    <p:bg>
      <p:bgPr>
        <a:solidFill>
          <a:schemeClr val="bg1"/>
        </a:solidFill>
        <a:effectLst/>
      </p:bgPr>
    </p:bg>
    <p:spTree>
      <p:nvGrpSpPr>
        <p:cNvPr id="1" name=""/>
        <p:cNvGrpSpPr/>
        <p:nvPr/>
      </p:nvGrpSpPr>
      <p:grpSpPr>
        <a:xfrm>
          <a:off x="0" y="0"/>
          <a:ext cx="0" cy="0"/>
          <a:chOff x="0" y="0"/>
          <a:chExt cx="0" cy="0"/>
        </a:xfrm>
      </p:grpSpPr>
      <p:sp>
        <p:nvSpPr>
          <p:cNvPr id="2" name="Text Placeholder 30">
            <a:extLst>
              <a:ext uri="{FF2B5EF4-FFF2-40B4-BE49-F238E27FC236}">
                <a16:creationId xmlns:a16="http://schemas.microsoft.com/office/drawing/2014/main" id="{C2846CA5-DB14-5466-DBFC-397E02DD857F}"/>
              </a:ext>
            </a:extLst>
          </p:cNvPr>
          <p:cNvSpPr>
            <a:spLocks noGrp="1"/>
          </p:cNvSpPr>
          <p:nvPr>
            <p:ph type="body" sz="quarter" idx="10" hasCustomPrompt="1"/>
          </p:nvPr>
        </p:nvSpPr>
        <p:spPr>
          <a:xfrm>
            <a:off x="381000" y="4291004"/>
            <a:ext cx="11430000" cy="457200"/>
          </a:xfrm>
        </p:spPr>
        <p:txBody>
          <a:bodyPr>
            <a:noAutofit/>
          </a:bodyPr>
          <a:lstStyle>
            <a:lvl1pPr marL="57150" indent="0" algn="ctr">
              <a:buNone/>
              <a:defRPr sz="2400">
                <a:solidFill>
                  <a:schemeClr val="tx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a:t>&lt;Call to action&gt;</a:t>
            </a:r>
          </a:p>
        </p:txBody>
      </p:sp>
      <p:pic>
        <p:nvPicPr>
          <p:cNvPr id="7" name="Picture 6">
            <a:extLst>
              <a:ext uri="{FF2B5EF4-FFF2-40B4-BE49-F238E27FC236}">
                <a16:creationId xmlns:a16="http://schemas.microsoft.com/office/drawing/2014/main" id="{DCFC0532-70F2-E64A-6097-039D69CCAC49}"/>
              </a:ext>
            </a:extLst>
          </p:cNvPr>
          <p:cNvPicPr>
            <a:picLocks noChangeAspect="1"/>
          </p:cNvPicPr>
          <p:nvPr userDrawn="1"/>
        </p:nvPicPr>
        <p:blipFill>
          <a:blip r:embed="rId2"/>
          <a:srcRect t="16586" b="16586"/>
          <a:stretch/>
        </p:blipFill>
        <p:spPr>
          <a:xfrm>
            <a:off x="2780836" y="1943100"/>
            <a:ext cx="6629864" cy="2181208"/>
          </a:xfrm>
          <a:prstGeom prst="rect">
            <a:avLst/>
          </a:prstGeom>
        </p:spPr>
      </p:pic>
    </p:spTree>
    <p:extLst>
      <p:ext uri="{BB962C8B-B14F-4D97-AF65-F5344CB8AC3E}">
        <p14:creationId xmlns:p14="http://schemas.microsoft.com/office/powerpoint/2010/main" val="960115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tmplLst>
          <p:tmpl>
            <p:tnLst>
              <p:par>
                <p:cTn presetID="22" presetClass="entr" presetSubtype="8"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wipe(left)">
                      <p:cBhvr>
                        <p:cTn dur="1000"/>
                        <p:tgtEl>
                          <p:spTgt spid="2"/>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 green with text">
    <p:bg>
      <p:bgPr>
        <a:solidFill>
          <a:srgbClr val="006334"/>
        </a:solidFill>
        <a:effectLst/>
      </p:bgPr>
    </p:bg>
    <p:spTree>
      <p:nvGrpSpPr>
        <p:cNvPr id="1" name=""/>
        <p:cNvGrpSpPr/>
        <p:nvPr/>
      </p:nvGrpSpPr>
      <p:grpSpPr>
        <a:xfrm>
          <a:off x="0" y="0"/>
          <a:ext cx="0" cy="0"/>
          <a:chOff x="0" y="0"/>
          <a:chExt cx="0" cy="0"/>
        </a:xfrm>
      </p:grpSpPr>
      <p:sp>
        <p:nvSpPr>
          <p:cNvPr id="5" name="Text Placeholder 30">
            <a:extLst>
              <a:ext uri="{FF2B5EF4-FFF2-40B4-BE49-F238E27FC236}">
                <a16:creationId xmlns:a16="http://schemas.microsoft.com/office/drawing/2014/main" id="{F07D8C78-0B5C-5676-62FD-B6BEDFF5F9A1}"/>
              </a:ext>
            </a:extLst>
          </p:cNvPr>
          <p:cNvSpPr>
            <a:spLocks noGrp="1"/>
          </p:cNvSpPr>
          <p:nvPr>
            <p:ph type="body" sz="quarter" idx="10" hasCustomPrompt="1"/>
          </p:nvPr>
        </p:nvSpPr>
        <p:spPr>
          <a:xfrm>
            <a:off x="381000" y="4291004"/>
            <a:ext cx="114300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a:t>&lt;Call to action&gt;</a:t>
            </a:r>
          </a:p>
        </p:txBody>
      </p:sp>
      <p:pic>
        <p:nvPicPr>
          <p:cNvPr id="6" name="Picture 5">
            <a:extLst>
              <a:ext uri="{FF2B5EF4-FFF2-40B4-BE49-F238E27FC236}">
                <a16:creationId xmlns:a16="http://schemas.microsoft.com/office/drawing/2014/main" id="{9D607C0F-5DBB-524B-41E3-DB2802376434}"/>
              </a:ext>
            </a:extLst>
          </p:cNvPr>
          <p:cNvPicPr>
            <a:picLocks noChangeAspect="1"/>
          </p:cNvPicPr>
          <p:nvPr userDrawn="1"/>
        </p:nvPicPr>
        <p:blipFill>
          <a:blip r:embed="rId2">
            <a:biLevel thresh="25000"/>
          </a:blip>
          <a:srcRect t="16586" b="16586"/>
          <a:stretch/>
        </p:blipFill>
        <p:spPr>
          <a:xfrm>
            <a:off x="2780836" y="1943100"/>
            <a:ext cx="6629864" cy="2181208"/>
          </a:xfrm>
          <a:prstGeom prst="rect">
            <a:avLst/>
          </a:prstGeom>
        </p:spPr>
      </p:pic>
    </p:spTree>
    <p:extLst>
      <p:ext uri="{BB962C8B-B14F-4D97-AF65-F5344CB8AC3E}">
        <p14:creationId xmlns:p14="http://schemas.microsoft.com/office/powerpoint/2010/main" val="2005120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C912-BD92-EF35-6745-DBC6FD62DA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1562A-8051-5391-1FA4-DDC037B97C8B}"/>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4" name="Footer Placeholder 3">
            <a:extLst>
              <a:ext uri="{FF2B5EF4-FFF2-40B4-BE49-F238E27FC236}">
                <a16:creationId xmlns:a16="http://schemas.microsoft.com/office/drawing/2014/main" id="{81D7534D-C0F9-4F45-F4F9-FD7769E2E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04D44-2711-61C7-ADC3-F31B4F7DBF8F}"/>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118963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0ACE6-2F92-0E09-BBEF-017CDB65879F}"/>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3" name="Footer Placeholder 2">
            <a:extLst>
              <a:ext uri="{FF2B5EF4-FFF2-40B4-BE49-F238E27FC236}">
                <a16:creationId xmlns:a16="http://schemas.microsoft.com/office/drawing/2014/main" id="{38B5D1F8-D75E-9ACD-E8A2-69423C5305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99E45F-1214-3A0C-6276-14C25FFD9FF3}"/>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308030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15E5-337D-65C5-AE70-6DF2DB8A6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45EE2-8AB8-5A2D-0E78-50174F0D5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C8D37-772E-FA23-A57D-613329EFD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19F33-D5CB-0765-C88B-3FC29D4A536D}"/>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6" name="Footer Placeholder 5">
            <a:extLst>
              <a:ext uri="{FF2B5EF4-FFF2-40B4-BE49-F238E27FC236}">
                <a16:creationId xmlns:a16="http://schemas.microsoft.com/office/drawing/2014/main" id="{4A0D3A8C-9CD0-54FB-ECE1-9BDA453B2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8CC2D-2BC7-9E7E-7E09-EBBCD94B6307}"/>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5494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21E3-D0BA-B8A9-5A0E-533785B5F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76742-72FA-F6E8-BE69-62B29CC6C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04C8F1-3AD3-86C5-3F5C-5BBCB9783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33B91-C4F4-9937-7AAD-39789EC52A7C}"/>
              </a:ext>
            </a:extLst>
          </p:cNvPr>
          <p:cNvSpPr>
            <a:spLocks noGrp="1"/>
          </p:cNvSpPr>
          <p:nvPr>
            <p:ph type="dt" sz="half" idx="10"/>
          </p:nvPr>
        </p:nvSpPr>
        <p:spPr/>
        <p:txBody>
          <a:bodyPr/>
          <a:lstStyle/>
          <a:p>
            <a:fld id="{FD73FE0F-F7E0-464D-8F17-8C6660909EC3}" type="datetimeFigureOut">
              <a:rPr lang="en-US" smtClean="0"/>
              <a:t>2/13/25</a:t>
            </a:fld>
            <a:endParaRPr lang="en-US"/>
          </a:p>
        </p:txBody>
      </p:sp>
      <p:sp>
        <p:nvSpPr>
          <p:cNvPr id="6" name="Footer Placeholder 5">
            <a:extLst>
              <a:ext uri="{FF2B5EF4-FFF2-40B4-BE49-F238E27FC236}">
                <a16:creationId xmlns:a16="http://schemas.microsoft.com/office/drawing/2014/main" id="{D209119C-EA9C-9D20-3C9C-AB1F9A7F4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BAAFC-2ECD-D734-CF89-2933CBFCE19C}"/>
              </a:ext>
            </a:extLst>
          </p:cNvPr>
          <p:cNvSpPr>
            <a:spLocks noGrp="1"/>
          </p:cNvSpPr>
          <p:nvPr>
            <p:ph type="sldNum" sz="quarter" idx="12"/>
          </p:nvPr>
        </p:nvSpPr>
        <p:spPr/>
        <p:txBody>
          <a:bodyPr/>
          <a:lstStyle/>
          <a:p>
            <a:fld id="{EE9113A1-8A31-4CA8-B9ED-DAFF892E775B}" type="slidenum">
              <a:rPr lang="en-US" smtClean="0"/>
              <a:t>‹#›</a:t>
            </a:fld>
            <a:endParaRPr lang="en-US"/>
          </a:p>
        </p:txBody>
      </p:sp>
    </p:spTree>
    <p:extLst>
      <p:ext uri="{BB962C8B-B14F-4D97-AF65-F5344CB8AC3E}">
        <p14:creationId xmlns:p14="http://schemas.microsoft.com/office/powerpoint/2010/main" val="220301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872F4-0ADD-BA09-B4BE-9DB02359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4986C9-36FC-23EC-4526-AE7B7A833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4406-8C88-C49C-837B-A44D048F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3FE0F-F7E0-464D-8F17-8C6660909EC3}" type="datetimeFigureOut">
              <a:rPr lang="en-US" smtClean="0"/>
              <a:t>2/13/25</a:t>
            </a:fld>
            <a:endParaRPr lang="en-US"/>
          </a:p>
        </p:txBody>
      </p:sp>
      <p:sp>
        <p:nvSpPr>
          <p:cNvPr id="5" name="Footer Placeholder 4">
            <a:extLst>
              <a:ext uri="{FF2B5EF4-FFF2-40B4-BE49-F238E27FC236}">
                <a16:creationId xmlns:a16="http://schemas.microsoft.com/office/drawing/2014/main" id="{6E0C6BCD-5A09-1FF5-9DED-11F7DD9B6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3D9BD2-098B-F49A-408E-0A7422A2D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113A1-8A31-4CA8-B9ED-DAFF892E775B}" type="slidenum">
              <a:rPr lang="en-US" smtClean="0"/>
              <a:t>‹#›</a:t>
            </a:fld>
            <a:endParaRPr lang="en-US"/>
          </a:p>
        </p:txBody>
      </p:sp>
    </p:spTree>
    <p:extLst>
      <p:ext uri="{BB962C8B-B14F-4D97-AF65-F5344CB8AC3E}">
        <p14:creationId xmlns:p14="http://schemas.microsoft.com/office/powerpoint/2010/main" val="400550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76144-3494-48F5-912E-6FE667D29BB8}"/>
              </a:ext>
            </a:extLst>
          </p:cNvPr>
          <p:cNvSpPr>
            <a:spLocks noGrp="1"/>
          </p:cNvSpPr>
          <p:nvPr>
            <p:ph type="title"/>
          </p:nvPr>
        </p:nvSpPr>
        <p:spPr>
          <a:xfrm>
            <a:off x="381000" y="228601"/>
            <a:ext cx="11430000" cy="685799"/>
          </a:xfrm>
          <a:prstGeom prst="rect">
            <a:avLst/>
          </a:prstGeom>
        </p:spPr>
        <p:txBody>
          <a:bodyPr vert="horz" lIns="91440" tIns="45720" rIns="9144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2797A-0E14-474C-848E-06912870ADC7}"/>
              </a:ext>
            </a:extLst>
          </p:cNvPr>
          <p:cNvSpPr>
            <a:spLocks noGrp="1"/>
          </p:cNvSpPr>
          <p:nvPr>
            <p:ph type="body" idx="1"/>
          </p:nvPr>
        </p:nvSpPr>
        <p:spPr>
          <a:xfrm>
            <a:off x="381000" y="1143000"/>
            <a:ext cx="11430000" cy="5257800"/>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A217E-6DDA-4383-B366-A0FA149DB968}"/>
              </a:ext>
            </a:extLst>
          </p:cNvPr>
          <p:cNvSpPr>
            <a:spLocks noGrp="1"/>
          </p:cNvSpPr>
          <p:nvPr>
            <p:ph type="dt" sz="half" idx="2"/>
          </p:nvPr>
        </p:nvSpPr>
        <p:spPr>
          <a:xfrm>
            <a:off x="381000" y="6629400"/>
            <a:ext cx="1371600" cy="114300"/>
          </a:xfrm>
          <a:prstGeom prst="rect">
            <a:avLst/>
          </a:prstGeom>
        </p:spPr>
        <p:txBody>
          <a:bodyPr vert="horz" lIns="91440" tIns="91440" rIns="91440" bIns="91440" rtlCol="0" anchor="ctr" anchorCtr="0"/>
          <a:lstStyle>
            <a:lvl1pPr algn="l">
              <a:defRPr sz="1200">
                <a:solidFill>
                  <a:schemeClr val="tx1"/>
                </a:solidFill>
              </a:defRPr>
            </a:lvl1pPr>
          </a:lstStyle>
          <a:p>
            <a:fld id="{5958763E-B898-436D-883D-03711491D54A}" type="datetimeFigureOut">
              <a:rPr lang="en-US" smtClean="0"/>
              <a:pPr/>
              <a:t>2/13/25</a:t>
            </a:fld>
            <a:endParaRPr lang="en-US"/>
          </a:p>
        </p:txBody>
      </p:sp>
      <p:sp>
        <p:nvSpPr>
          <p:cNvPr id="5" name="Footer Placeholder 4">
            <a:extLst>
              <a:ext uri="{FF2B5EF4-FFF2-40B4-BE49-F238E27FC236}">
                <a16:creationId xmlns:a16="http://schemas.microsoft.com/office/drawing/2014/main" id="{6DCE200A-1E68-4329-B3DC-2AB4387CCDA1}"/>
              </a:ext>
            </a:extLst>
          </p:cNvPr>
          <p:cNvSpPr>
            <a:spLocks noGrp="1"/>
          </p:cNvSpPr>
          <p:nvPr>
            <p:ph type="ftr" sz="quarter" idx="3"/>
          </p:nvPr>
        </p:nvSpPr>
        <p:spPr>
          <a:xfrm>
            <a:off x="2209800" y="6629401"/>
            <a:ext cx="7772400" cy="114300"/>
          </a:xfrm>
          <a:prstGeom prst="rect">
            <a:avLst/>
          </a:prstGeom>
        </p:spPr>
        <p:txBody>
          <a:bodyPr vert="horz" lIns="91440" tIns="91440" rIns="91440" bIns="91440" rtlCol="0" anchor="ctr" anchorCtr="0"/>
          <a:lstStyle>
            <a:lvl1pPr algn="ctr">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CB1512A-0CCA-42A8-A940-F6DF060CCBDF}"/>
              </a:ext>
            </a:extLst>
          </p:cNvPr>
          <p:cNvSpPr>
            <a:spLocks noGrp="1"/>
          </p:cNvSpPr>
          <p:nvPr>
            <p:ph type="sldNum" sz="quarter" idx="4"/>
          </p:nvPr>
        </p:nvSpPr>
        <p:spPr>
          <a:xfrm>
            <a:off x="10439400" y="6629400"/>
            <a:ext cx="1371600" cy="114299"/>
          </a:xfrm>
          <a:prstGeom prst="rect">
            <a:avLst/>
          </a:prstGeom>
        </p:spPr>
        <p:txBody>
          <a:bodyPr vert="horz" lIns="91440" tIns="91440" rIns="91440" bIns="91440" rtlCol="0" anchor="ctr" anchorCtr="0"/>
          <a:lstStyle>
            <a:lvl1pPr algn="r">
              <a:defRPr sz="1200">
                <a:solidFill>
                  <a:schemeClr val="tx1"/>
                </a:solidFill>
              </a:defRPr>
            </a:lvl1pPr>
          </a:lstStyle>
          <a:p>
            <a:fld id="{C15D44F4-F215-4E77-8A37-E5924A9890F9}" type="slidenum">
              <a:rPr lang="en-US" smtClean="0"/>
              <a:pPr/>
              <a:t>‹#›</a:t>
            </a:fld>
            <a:endParaRPr lang="en-US"/>
          </a:p>
        </p:txBody>
      </p:sp>
    </p:spTree>
    <p:extLst>
      <p:ext uri="{BB962C8B-B14F-4D97-AF65-F5344CB8AC3E}">
        <p14:creationId xmlns:p14="http://schemas.microsoft.com/office/powerpoint/2010/main" val="249923389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30" r:id="rId41"/>
    <p:sldLayoutId id="2147483831" r:id="rId42"/>
    <p:sldLayoutId id="2147483832" r:id="rId43"/>
    <p:sldLayoutId id="2147483833" r:id="rId44"/>
    <p:sldLayoutId id="2147483834" r:id="rId45"/>
    <p:sldLayoutId id="2147483835" r:id="rId46"/>
    <p:sldLayoutId id="2147483836" r:id="rId47"/>
  </p:sldLayoutIdLst>
  <p:transition>
    <p:fade/>
  </p:transition>
  <p:txStyles>
    <p:titleStyle>
      <a:lvl1pPr algn="l" defTabSz="9144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173736" indent="-173736" algn="l" defTabSz="914400" rtl="0" eaLnBrk="1" latinLnBrk="0" hangingPunct="1">
        <a:lnSpc>
          <a:spcPct val="100000"/>
        </a:lnSpc>
        <a:spcBef>
          <a:spcPts val="0"/>
        </a:spcBef>
        <a:spcAft>
          <a:spcPts val="600"/>
        </a:spcAft>
        <a:buClr>
          <a:schemeClr val="accent1"/>
        </a:buClr>
        <a:buSzPct val="80000"/>
        <a:buFont typeface="Arial" panose="020B0604020202020204" pitchFamily="34" charset="0"/>
        <a:buChar char="•"/>
        <a:defRPr sz="2800" kern="1200">
          <a:solidFill>
            <a:schemeClr val="tx1"/>
          </a:solidFill>
          <a:latin typeface="+mn-lt"/>
          <a:ea typeface="+mn-ea"/>
          <a:cs typeface="+mn-cs"/>
        </a:defRPr>
      </a:lvl1pPr>
      <a:lvl2pPr marL="568325" indent="-222250" algn="l" defTabSz="914400" rtl="0" eaLnBrk="1" latinLnBrk="0" hangingPunct="1">
        <a:lnSpc>
          <a:spcPct val="100000"/>
        </a:lnSpc>
        <a:spcBef>
          <a:spcPts val="0"/>
        </a:spcBef>
        <a:spcAft>
          <a:spcPts val="600"/>
        </a:spcAft>
        <a:buClr>
          <a:schemeClr val="accent1"/>
        </a:buClr>
        <a:buSzPct val="80000"/>
        <a:buFont typeface="Arial" panose="020B0604020202020204"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100000"/>
        </a:lnSpc>
        <a:spcBef>
          <a:spcPts val="0"/>
        </a:spcBef>
        <a:spcAft>
          <a:spcPts val="600"/>
        </a:spcAft>
        <a:buClr>
          <a:schemeClr val="accent1"/>
        </a:buClr>
        <a:buSzPct val="80000"/>
        <a:buFont typeface="Arial" panose="020B0604020202020204" pitchFamily="34" charset="0"/>
        <a:buChar char="•"/>
        <a:defRPr sz="2000" kern="1200">
          <a:solidFill>
            <a:schemeClr val="tx1"/>
          </a:solidFill>
          <a:latin typeface="+mn-lt"/>
          <a:ea typeface="+mn-ea"/>
          <a:cs typeface="+mn-cs"/>
        </a:defRPr>
      </a:lvl3pPr>
      <a:lvl4pPr marL="1260475" indent="-230188" algn="l" defTabSz="914400" rtl="0" eaLnBrk="1" latinLnBrk="0" hangingPunct="1">
        <a:lnSpc>
          <a:spcPct val="100000"/>
        </a:lnSpc>
        <a:spcBef>
          <a:spcPts val="0"/>
        </a:spcBef>
        <a:spcAft>
          <a:spcPts val="6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4pPr>
      <a:lvl5pPr marL="1539875" indent="-220663" algn="l" defTabSz="914400" rtl="0" eaLnBrk="1" latinLnBrk="0" hangingPunct="1">
        <a:lnSpc>
          <a:spcPct val="100000"/>
        </a:lnSpc>
        <a:spcBef>
          <a:spcPts val="0"/>
        </a:spcBef>
        <a:spcAft>
          <a:spcPts val="6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2160">
          <p15:clr>
            <a:srgbClr val="F26B43"/>
          </p15:clr>
        </p15:guide>
        <p15:guide id="20" pos="3840">
          <p15:clr>
            <a:srgbClr val="F26B43"/>
          </p15:clr>
        </p15:guide>
        <p15:guide id="21" orient="horz" pos="144">
          <p15:clr>
            <a:srgbClr val="F26B43"/>
          </p15:clr>
        </p15:guide>
        <p15:guide id="22" orient="horz" pos="4176">
          <p15:clr>
            <a:srgbClr val="F26B43"/>
          </p15:clr>
        </p15:guide>
        <p15:guide id="23" pos="240">
          <p15:clr>
            <a:srgbClr val="F26B43"/>
          </p15:clr>
        </p15:guide>
        <p15:guide id="24" pos="7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74.svg"/><Relationship Id="rId11" Type="http://schemas.openxmlformats.org/officeDocument/2006/relationships/image" Target="../media/image1.png"/><Relationship Id="rId5" Type="http://schemas.openxmlformats.org/officeDocument/2006/relationships/image" Target="../media/image73.png"/><Relationship Id="rId10" Type="http://schemas.openxmlformats.org/officeDocument/2006/relationships/image" Target="../media/image77.svg"/><Relationship Id="rId4" Type="http://schemas.openxmlformats.org/officeDocument/2006/relationships/image" Target="../media/image72.svg"/><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21.svg"/><Relationship Id="rId1" Type="http://schemas.openxmlformats.org/officeDocument/2006/relationships/slideLayout" Target="../slideLayouts/slideLayout5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40.sv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3.sv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sv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4.svg"/><Relationship Id="rId23" Type="http://schemas.openxmlformats.org/officeDocument/2006/relationships/image" Target="../media/image41.svg"/><Relationship Id="rId28" Type="http://schemas.openxmlformats.org/officeDocument/2006/relationships/image" Target="../media/image46.pn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sv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10.png"/><Relationship Id="rId27"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21.svg"/><Relationship Id="rId1" Type="http://schemas.openxmlformats.org/officeDocument/2006/relationships/slideLayout" Target="../slideLayouts/slideLayout5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FD81-9543-DF42-8600-F26C67798F52}"/>
              </a:ext>
            </a:extLst>
          </p:cNvPr>
          <p:cNvSpPr>
            <a:spLocks noGrp="1"/>
          </p:cNvSpPr>
          <p:nvPr>
            <p:ph type="ctrTitle"/>
          </p:nvPr>
        </p:nvSpPr>
        <p:spPr>
          <a:xfrm>
            <a:off x="712448" y="342899"/>
            <a:ext cx="9895277" cy="1943101"/>
          </a:xfrm>
        </p:spPr>
        <p:txBody>
          <a:bodyPr/>
          <a:lstStyle/>
          <a:p>
            <a:r>
              <a:rPr lang="en-US" dirty="0"/>
              <a:t>OnBase</a:t>
            </a:r>
          </a:p>
        </p:txBody>
      </p:sp>
      <p:sp>
        <p:nvSpPr>
          <p:cNvPr id="3" name="Text Placeholder 2">
            <a:extLst>
              <a:ext uri="{FF2B5EF4-FFF2-40B4-BE49-F238E27FC236}">
                <a16:creationId xmlns:a16="http://schemas.microsoft.com/office/drawing/2014/main" id="{4D11F1B9-6BD8-8E26-550F-FA64FD90C3E7}"/>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6C157E48-319A-8D60-EF94-134B1E393660}"/>
              </a:ext>
            </a:extLst>
          </p:cNvPr>
          <p:cNvSpPr>
            <a:spLocks noGrp="1"/>
          </p:cNvSpPr>
          <p:nvPr>
            <p:ph type="body" sz="quarter" idx="4294967295"/>
          </p:nvPr>
        </p:nvSpPr>
        <p:spPr>
          <a:xfrm>
            <a:off x="712448" y="2286000"/>
            <a:ext cx="10177463" cy="674687"/>
          </a:xfrm>
        </p:spPr>
        <p:txBody>
          <a:bodyPr/>
          <a:lstStyle/>
          <a:p>
            <a:pPr marL="0" indent="0">
              <a:buNone/>
            </a:pPr>
            <a:r>
              <a:rPr lang="en-US" dirty="0">
                <a:solidFill>
                  <a:schemeClr val="bg1"/>
                </a:solidFill>
              </a:rPr>
              <a:t>An Introduction to the OnBase Content Services Platform</a:t>
            </a:r>
          </a:p>
        </p:txBody>
      </p:sp>
    </p:spTree>
    <p:extLst>
      <p:ext uri="{BB962C8B-B14F-4D97-AF65-F5344CB8AC3E}">
        <p14:creationId xmlns:p14="http://schemas.microsoft.com/office/powerpoint/2010/main" val="224781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4000" b="0" dirty="0">
                <a:ea typeface="Segoe UI" pitchFamily="34" charset="0"/>
                <a:cs typeface="Segoe UI" pitchFamily="34" charset="0"/>
              </a:rPr>
              <a:t>      COLLABORATION</a:t>
            </a:r>
            <a:endParaRPr lang="en-US" b="0" dirty="0"/>
          </a:p>
        </p:txBody>
      </p:sp>
      <p:pic>
        <p:nvPicPr>
          <p:cNvPr id="6" name="Picture 5">
            <a:extLst>
              <a:ext uri="{FF2B5EF4-FFF2-40B4-BE49-F238E27FC236}">
                <a16:creationId xmlns:a16="http://schemas.microsoft.com/office/drawing/2014/main" id="{6CC2258A-175D-4561-CACA-998237C06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83" y="142939"/>
            <a:ext cx="853713" cy="852894"/>
          </a:xfrm>
          <a:prstGeom prst="rect">
            <a:avLst/>
          </a:prstGeom>
        </p:spPr>
      </p:pic>
      <p:sp>
        <p:nvSpPr>
          <p:cNvPr id="7" name="Rectangle 6">
            <a:extLst>
              <a:ext uri="{FF2B5EF4-FFF2-40B4-BE49-F238E27FC236}">
                <a16:creationId xmlns:a16="http://schemas.microsoft.com/office/drawing/2014/main" id="{4B006237-D696-D1F2-C78A-869971CB62B8}"/>
              </a:ext>
            </a:extLst>
          </p:cNvPr>
          <p:cNvSpPr/>
          <p:nvPr/>
        </p:nvSpPr>
        <p:spPr>
          <a:xfrm>
            <a:off x="260382" y="1384619"/>
            <a:ext cx="7335233" cy="742127"/>
          </a:xfrm>
          <a:prstGeom prst="rect">
            <a:avLst/>
          </a:prstGeom>
        </p:spPr>
        <p:txBody>
          <a:bodyPr wrap="square">
            <a:noAutofit/>
          </a:bodyPr>
          <a:lstStyle/>
          <a:p>
            <a:pPr>
              <a:spcBef>
                <a:spcPts val="1200"/>
              </a:spcBef>
            </a:pPr>
            <a:r>
              <a:rPr lang="en-US" sz="2000" dirty="0"/>
              <a:t>Securely share content, collaborate on documents and extend related processes to those inside and outside your organization</a:t>
            </a:r>
          </a:p>
        </p:txBody>
      </p:sp>
      <p:pic>
        <p:nvPicPr>
          <p:cNvPr id="8" name="Picture 7">
            <a:extLst>
              <a:ext uri="{FF2B5EF4-FFF2-40B4-BE49-F238E27FC236}">
                <a16:creationId xmlns:a16="http://schemas.microsoft.com/office/drawing/2014/main" id="{71942985-53A4-3230-9EA1-E6F128BDA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58" y="2469932"/>
            <a:ext cx="11342084" cy="3931923"/>
          </a:xfrm>
          <a:prstGeom prst="rect">
            <a:avLst/>
          </a:prstGeom>
        </p:spPr>
      </p:pic>
    </p:spTree>
    <p:extLst>
      <p:ext uri="{BB962C8B-B14F-4D97-AF65-F5344CB8AC3E}">
        <p14:creationId xmlns:p14="http://schemas.microsoft.com/office/powerpoint/2010/main" val="4284464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4000" b="0" dirty="0">
                <a:ea typeface="Segoe UI" pitchFamily="34" charset="0"/>
                <a:cs typeface="Segoe UI" pitchFamily="34" charset="0"/>
              </a:rPr>
              <a:t>      SEARCH</a:t>
            </a:r>
            <a:endParaRPr lang="en-US" sz="4000" b="0" dirty="0"/>
          </a:p>
        </p:txBody>
      </p:sp>
      <p:pic>
        <p:nvPicPr>
          <p:cNvPr id="2" name="Picture 1">
            <a:extLst>
              <a:ext uri="{FF2B5EF4-FFF2-40B4-BE49-F238E27FC236}">
                <a16:creationId xmlns:a16="http://schemas.microsoft.com/office/drawing/2014/main" id="{E51F2F1A-175B-65A3-07D8-AB8E188AF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8378"/>
            <a:ext cx="771547" cy="770808"/>
          </a:xfrm>
          <a:prstGeom prst="rect">
            <a:avLst/>
          </a:prstGeom>
        </p:spPr>
      </p:pic>
      <p:sp>
        <p:nvSpPr>
          <p:cNvPr id="3" name="Rectangle 2">
            <a:extLst>
              <a:ext uri="{FF2B5EF4-FFF2-40B4-BE49-F238E27FC236}">
                <a16:creationId xmlns:a16="http://schemas.microsoft.com/office/drawing/2014/main" id="{56F9663C-942F-79C4-00C4-0FAE2FCA4B05}"/>
              </a:ext>
            </a:extLst>
          </p:cNvPr>
          <p:cNvSpPr/>
          <p:nvPr/>
        </p:nvSpPr>
        <p:spPr>
          <a:xfrm>
            <a:off x="556238" y="1377843"/>
            <a:ext cx="6995362" cy="742127"/>
          </a:xfrm>
          <a:prstGeom prst="rect">
            <a:avLst/>
          </a:prstGeom>
        </p:spPr>
        <p:txBody>
          <a:bodyPr wrap="square">
            <a:noAutofit/>
          </a:bodyPr>
          <a:lstStyle/>
          <a:p>
            <a:r>
              <a:rPr lang="en-US" sz="2000" dirty="0"/>
              <a:t>Intelligently find the right information across numerous systems, applications and devices</a:t>
            </a:r>
          </a:p>
        </p:txBody>
      </p:sp>
      <p:pic>
        <p:nvPicPr>
          <p:cNvPr id="6" name="Picture 5">
            <a:extLst>
              <a:ext uri="{FF2B5EF4-FFF2-40B4-BE49-F238E27FC236}">
                <a16:creationId xmlns:a16="http://schemas.microsoft.com/office/drawing/2014/main" id="{C23C1659-4B99-C019-7137-1ECDFDF6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58" y="2359041"/>
            <a:ext cx="11342084" cy="3931923"/>
          </a:xfrm>
          <a:prstGeom prst="rect">
            <a:avLst/>
          </a:prstGeom>
        </p:spPr>
      </p:pic>
    </p:spTree>
    <p:extLst>
      <p:ext uri="{BB962C8B-B14F-4D97-AF65-F5344CB8AC3E}">
        <p14:creationId xmlns:p14="http://schemas.microsoft.com/office/powerpoint/2010/main" val="979570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3600" b="0" dirty="0">
                <a:ea typeface="Segoe UI" pitchFamily="34" charset="0"/>
                <a:cs typeface="Segoe UI" pitchFamily="34" charset="0"/>
              </a:rPr>
              <a:t>	</a:t>
            </a:r>
            <a:r>
              <a:rPr lang="en-US" sz="4000" b="0" dirty="0">
                <a:ea typeface="Segoe UI" pitchFamily="34" charset="0"/>
                <a:cs typeface="Segoe UI" pitchFamily="34" charset="0"/>
              </a:rPr>
              <a:t>REPORTING AND ANALYTICS</a:t>
            </a:r>
            <a:endParaRPr lang="en-US" sz="3600" b="0" dirty="0"/>
          </a:p>
        </p:txBody>
      </p:sp>
      <p:sp>
        <p:nvSpPr>
          <p:cNvPr id="8" name="Rectangle 7">
            <a:extLst>
              <a:ext uri="{FF2B5EF4-FFF2-40B4-BE49-F238E27FC236}">
                <a16:creationId xmlns:a16="http://schemas.microsoft.com/office/drawing/2014/main" id="{AFB54577-13E8-5533-935D-EE772A127666}"/>
              </a:ext>
            </a:extLst>
          </p:cNvPr>
          <p:cNvSpPr/>
          <p:nvPr/>
        </p:nvSpPr>
        <p:spPr>
          <a:xfrm>
            <a:off x="381000" y="1330864"/>
            <a:ext cx="7787640" cy="742127"/>
          </a:xfrm>
          <a:prstGeom prst="rect">
            <a:avLst/>
          </a:prstGeom>
        </p:spPr>
        <p:txBody>
          <a:bodyPr wrap="square">
            <a:noAutofit/>
          </a:bodyPr>
          <a:lstStyle/>
          <a:p>
            <a:r>
              <a:rPr lang="en-US" sz="2000" dirty="0"/>
              <a:t>Gain visibility into content and processes with actionable insights</a:t>
            </a:r>
          </a:p>
        </p:txBody>
      </p:sp>
      <p:pic>
        <p:nvPicPr>
          <p:cNvPr id="9" name="Picture 8">
            <a:extLst>
              <a:ext uri="{FF2B5EF4-FFF2-40B4-BE49-F238E27FC236}">
                <a16:creationId xmlns:a16="http://schemas.microsoft.com/office/drawing/2014/main" id="{FCC16C46-7F59-9C93-EC11-AB6DB8FC9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07" y="2265082"/>
            <a:ext cx="11342084" cy="3931923"/>
          </a:xfrm>
          <a:prstGeom prst="rect">
            <a:avLst/>
          </a:prstGeom>
        </p:spPr>
      </p:pic>
      <p:pic>
        <p:nvPicPr>
          <p:cNvPr id="10" name="Picture 9">
            <a:extLst>
              <a:ext uri="{FF2B5EF4-FFF2-40B4-BE49-F238E27FC236}">
                <a16:creationId xmlns:a16="http://schemas.microsoft.com/office/drawing/2014/main" id="{069DD40F-8ACB-3D45-AE81-286202DE0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92091"/>
            <a:ext cx="618232" cy="754589"/>
          </a:xfrm>
          <a:prstGeom prst="rect">
            <a:avLst/>
          </a:prstGeom>
        </p:spPr>
      </p:pic>
    </p:spTree>
    <p:extLst>
      <p:ext uri="{BB962C8B-B14F-4D97-AF65-F5344CB8AC3E}">
        <p14:creationId xmlns:p14="http://schemas.microsoft.com/office/powerpoint/2010/main" val="21240856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3600" b="0" dirty="0">
                <a:ea typeface="Segoe UI" pitchFamily="34" charset="0"/>
                <a:cs typeface="Segoe UI" pitchFamily="34" charset="0"/>
              </a:rPr>
              <a:t>      RETENTION AND RECORDS MANAGEMENT</a:t>
            </a:r>
            <a:endParaRPr lang="en-US" b="0" dirty="0"/>
          </a:p>
        </p:txBody>
      </p:sp>
      <p:pic>
        <p:nvPicPr>
          <p:cNvPr id="2" name="Picture 1">
            <a:extLst>
              <a:ext uri="{FF2B5EF4-FFF2-40B4-BE49-F238E27FC236}">
                <a16:creationId xmlns:a16="http://schemas.microsoft.com/office/drawing/2014/main" id="{9BB82FCB-B6A3-2017-2DF0-F9DAA0EDFDA8}"/>
              </a:ext>
            </a:extLst>
          </p:cNvPr>
          <p:cNvPicPr>
            <a:picLocks noChangeAspect="1"/>
          </p:cNvPicPr>
          <p:nvPr/>
        </p:nvPicPr>
        <p:blipFill>
          <a:blip r:embed="rId3"/>
          <a:stretch>
            <a:fillRect/>
          </a:stretch>
        </p:blipFill>
        <p:spPr>
          <a:xfrm>
            <a:off x="381000" y="194449"/>
            <a:ext cx="806669" cy="806669"/>
          </a:xfrm>
          <a:prstGeom prst="rect">
            <a:avLst/>
          </a:prstGeom>
        </p:spPr>
      </p:pic>
      <p:sp>
        <p:nvSpPr>
          <p:cNvPr id="3" name="Rectangle 2">
            <a:extLst>
              <a:ext uri="{FF2B5EF4-FFF2-40B4-BE49-F238E27FC236}">
                <a16:creationId xmlns:a16="http://schemas.microsoft.com/office/drawing/2014/main" id="{AB7425BC-A11F-7DD9-3563-AE94AC099B29}"/>
              </a:ext>
            </a:extLst>
          </p:cNvPr>
          <p:cNvSpPr/>
          <p:nvPr/>
        </p:nvSpPr>
        <p:spPr>
          <a:xfrm>
            <a:off x="381000" y="1480580"/>
            <a:ext cx="7203024" cy="352146"/>
          </a:xfrm>
          <a:prstGeom prst="rect">
            <a:avLst/>
          </a:prstGeom>
        </p:spPr>
        <p:txBody>
          <a:bodyPr wrap="square">
            <a:noAutofit/>
          </a:bodyPr>
          <a:lstStyle/>
          <a:p>
            <a:pPr>
              <a:spcBef>
                <a:spcPts val="1200"/>
              </a:spcBef>
            </a:pPr>
            <a:r>
              <a:rPr lang="en-US" dirty="0"/>
              <a:t>Automate secure retention and destruction of documents and records </a:t>
            </a:r>
          </a:p>
        </p:txBody>
      </p:sp>
      <p:pic>
        <p:nvPicPr>
          <p:cNvPr id="6" name="Picture 5">
            <a:extLst>
              <a:ext uri="{FF2B5EF4-FFF2-40B4-BE49-F238E27FC236}">
                <a16:creationId xmlns:a16="http://schemas.microsoft.com/office/drawing/2014/main" id="{1AE6AF6D-AED8-EFF0-E2BE-20A6BA558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174533"/>
            <a:ext cx="11342084" cy="3931923"/>
          </a:xfrm>
          <a:prstGeom prst="rect">
            <a:avLst/>
          </a:prstGeom>
        </p:spPr>
      </p:pic>
    </p:spTree>
    <p:extLst>
      <p:ext uri="{BB962C8B-B14F-4D97-AF65-F5344CB8AC3E}">
        <p14:creationId xmlns:p14="http://schemas.microsoft.com/office/powerpoint/2010/main" val="20020046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7AD532CC-46FB-B141-2489-70A288C5C620}"/>
              </a:ext>
            </a:extLst>
          </p:cNvPr>
          <p:cNvSpPr/>
          <p:nvPr/>
        </p:nvSpPr>
        <p:spPr bwMode="auto">
          <a:xfrm>
            <a:off x="1" y="0"/>
            <a:ext cx="12192000" cy="6858000"/>
          </a:xfrm>
          <a:prstGeom prst="roundRect">
            <a:avLst>
              <a:gd name="adj" fmla="val 0"/>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a:extLst>
              <a:ext uri="{FF2B5EF4-FFF2-40B4-BE49-F238E27FC236}">
                <a16:creationId xmlns:a16="http://schemas.microsoft.com/office/drawing/2014/main" id="{6FD7FA9F-1F22-EF21-D23B-CC1A3B9B862C}"/>
              </a:ext>
            </a:extLst>
          </p:cNvPr>
          <p:cNvSpPr txBox="1"/>
          <p:nvPr/>
        </p:nvSpPr>
        <p:spPr>
          <a:xfrm>
            <a:off x="723900" y="4065393"/>
            <a:ext cx="10581298" cy="1532726"/>
          </a:xfrm>
          <a:prstGeom prst="rect">
            <a:avLst/>
          </a:prstGeom>
          <a:noFill/>
          <a:ln w="19050">
            <a:noFill/>
          </a:ln>
        </p:spPr>
        <p:txBody>
          <a:bodyPr wrap="square" lIns="45720" tIns="27432" rIns="45720" bIns="9144" rtlCol="0" anchor="ctr">
            <a:sp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t>TAILORED</a:t>
            </a:r>
            <a:b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t>INDUSTRY SOLUTIONS</a:t>
            </a:r>
          </a:p>
        </p:txBody>
      </p:sp>
      <p:grpSp>
        <p:nvGrpSpPr>
          <p:cNvPr id="3" name="Group 2">
            <a:extLst>
              <a:ext uri="{FF2B5EF4-FFF2-40B4-BE49-F238E27FC236}">
                <a16:creationId xmlns:a16="http://schemas.microsoft.com/office/drawing/2014/main" id="{24B56EB0-798D-349E-CD8D-F2698116EC0E}"/>
              </a:ext>
            </a:extLst>
          </p:cNvPr>
          <p:cNvGrpSpPr/>
          <p:nvPr/>
        </p:nvGrpSpPr>
        <p:grpSpPr>
          <a:xfrm>
            <a:off x="723895" y="1942653"/>
            <a:ext cx="4566888" cy="1635951"/>
            <a:chOff x="723896" y="2205786"/>
            <a:chExt cx="3989409" cy="1429085"/>
          </a:xfrm>
        </p:grpSpPr>
        <p:pic>
          <p:nvPicPr>
            <p:cNvPr id="4" name="Graphic 3" descr="Truck outline">
              <a:extLst>
                <a:ext uri="{FF2B5EF4-FFF2-40B4-BE49-F238E27FC236}">
                  <a16:creationId xmlns:a16="http://schemas.microsoft.com/office/drawing/2014/main" id="{BB212AA9-D035-C7CB-83BD-54FE702BF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1958" y="2955876"/>
              <a:ext cx="678995" cy="678995"/>
            </a:xfrm>
            <a:prstGeom prst="rect">
              <a:avLst/>
            </a:prstGeom>
          </p:spPr>
        </p:pic>
        <p:pic>
          <p:nvPicPr>
            <p:cNvPr id="5" name="Graphic 4">
              <a:extLst>
                <a:ext uri="{FF2B5EF4-FFF2-40B4-BE49-F238E27FC236}">
                  <a16:creationId xmlns:a16="http://schemas.microsoft.com/office/drawing/2014/main" id="{103CA66D-8F30-3DCF-FDF9-F073A41F57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3306" y="3021290"/>
              <a:ext cx="551428" cy="497817"/>
            </a:xfrm>
            <a:prstGeom prst="rect">
              <a:avLst/>
            </a:prstGeom>
          </p:spPr>
        </p:pic>
        <p:pic>
          <p:nvPicPr>
            <p:cNvPr id="6" name="Graphic 5">
              <a:extLst>
                <a:ext uri="{FF2B5EF4-FFF2-40B4-BE49-F238E27FC236}">
                  <a16:creationId xmlns:a16="http://schemas.microsoft.com/office/drawing/2014/main" id="{911E21BF-7AEB-09EB-5A2E-7F7FF926CC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6592" y="3064038"/>
              <a:ext cx="387323" cy="472665"/>
            </a:xfrm>
            <a:prstGeom prst="rect">
              <a:avLst/>
            </a:prstGeom>
          </p:spPr>
        </p:pic>
        <p:grpSp>
          <p:nvGrpSpPr>
            <p:cNvPr id="7" name="Group 25">
              <a:extLst>
                <a:ext uri="{FF2B5EF4-FFF2-40B4-BE49-F238E27FC236}">
                  <a16:creationId xmlns:a16="http://schemas.microsoft.com/office/drawing/2014/main" id="{F256F1B3-A8EC-4109-8F92-D24CABA58C28}"/>
                </a:ext>
              </a:extLst>
            </p:cNvPr>
            <p:cNvGrpSpPr>
              <a:grpSpLocks noChangeAspect="1"/>
            </p:cNvGrpSpPr>
            <p:nvPr/>
          </p:nvGrpSpPr>
          <p:grpSpPr bwMode="auto">
            <a:xfrm>
              <a:off x="723896" y="2245193"/>
              <a:ext cx="769235" cy="426968"/>
              <a:chOff x="3394" y="1912"/>
              <a:chExt cx="890" cy="494"/>
            </a:xfrm>
            <a:noFill/>
          </p:grpSpPr>
          <p:sp>
            <p:nvSpPr>
              <p:cNvPr id="42" name="Freeform 26">
                <a:extLst>
                  <a:ext uri="{FF2B5EF4-FFF2-40B4-BE49-F238E27FC236}">
                    <a16:creationId xmlns:a16="http://schemas.microsoft.com/office/drawing/2014/main" id="{B6D75543-17EA-75DF-D967-C7B857E76524}"/>
                  </a:ext>
                </a:extLst>
              </p:cNvPr>
              <p:cNvSpPr>
                <a:spLocks/>
              </p:cNvSpPr>
              <p:nvPr/>
            </p:nvSpPr>
            <p:spPr bwMode="auto">
              <a:xfrm>
                <a:off x="3603" y="2089"/>
                <a:ext cx="472" cy="225"/>
              </a:xfrm>
              <a:custGeom>
                <a:avLst/>
                <a:gdLst>
                  <a:gd name="T0" fmla="*/ 123 w 226"/>
                  <a:gd name="T1" fmla="*/ 20 h 107"/>
                  <a:gd name="T2" fmla="*/ 110 w 226"/>
                  <a:gd name="T3" fmla="*/ 20 h 107"/>
                  <a:gd name="T4" fmla="*/ 17 w 226"/>
                  <a:gd name="T5" fmla="*/ 0 h 107"/>
                  <a:gd name="T6" fmla="*/ 0 w 226"/>
                  <a:gd name="T7" fmla="*/ 83 h 107"/>
                  <a:gd name="T8" fmla="*/ 113 w 226"/>
                  <a:gd name="T9" fmla="*/ 107 h 107"/>
                  <a:gd name="T10" fmla="*/ 226 w 226"/>
                  <a:gd name="T11" fmla="*/ 83 h 107"/>
                  <a:gd name="T12" fmla="*/ 210 w 226"/>
                  <a:gd name="T13" fmla="*/ 1 h 107"/>
                  <a:gd name="T14" fmla="*/ 123 w 226"/>
                  <a:gd name="T15" fmla="*/ 2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07">
                    <a:moveTo>
                      <a:pt x="123" y="20"/>
                    </a:moveTo>
                    <a:cubicBezTo>
                      <a:pt x="119" y="21"/>
                      <a:pt x="113" y="21"/>
                      <a:pt x="110" y="20"/>
                    </a:cubicBezTo>
                    <a:cubicBezTo>
                      <a:pt x="17" y="0"/>
                      <a:pt x="17" y="0"/>
                      <a:pt x="17" y="0"/>
                    </a:cubicBezTo>
                    <a:cubicBezTo>
                      <a:pt x="0" y="83"/>
                      <a:pt x="0" y="83"/>
                      <a:pt x="0" y="83"/>
                    </a:cubicBezTo>
                    <a:cubicBezTo>
                      <a:pt x="33" y="98"/>
                      <a:pt x="72" y="107"/>
                      <a:pt x="113" y="107"/>
                    </a:cubicBezTo>
                    <a:cubicBezTo>
                      <a:pt x="155" y="107"/>
                      <a:pt x="194" y="98"/>
                      <a:pt x="226" y="83"/>
                    </a:cubicBezTo>
                    <a:cubicBezTo>
                      <a:pt x="210" y="1"/>
                      <a:pt x="210" y="1"/>
                      <a:pt x="210" y="1"/>
                    </a:cubicBezTo>
                    <a:lnTo>
                      <a:pt x="123" y="20"/>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3" name="Freeform 27">
                <a:extLst>
                  <a:ext uri="{FF2B5EF4-FFF2-40B4-BE49-F238E27FC236}">
                    <a16:creationId xmlns:a16="http://schemas.microsoft.com/office/drawing/2014/main" id="{B4D39233-7368-2AB0-A217-74BD5CAD49A4}"/>
                  </a:ext>
                </a:extLst>
              </p:cNvPr>
              <p:cNvSpPr>
                <a:spLocks/>
              </p:cNvSpPr>
              <p:nvPr/>
            </p:nvSpPr>
            <p:spPr bwMode="auto">
              <a:xfrm>
                <a:off x="3394" y="1912"/>
                <a:ext cx="890" cy="193"/>
              </a:xfrm>
              <a:custGeom>
                <a:avLst/>
                <a:gdLst>
                  <a:gd name="T0" fmla="*/ 422 w 426"/>
                  <a:gd name="T1" fmla="*/ 45 h 92"/>
                  <a:gd name="T2" fmla="*/ 217 w 426"/>
                  <a:gd name="T3" fmla="*/ 1 h 92"/>
                  <a:gd name="T4" fmla="*/ 203 w 426"/>
                  <a:gd name="T5" fmla="*/ 1 h 92"/>
                  <a:gd name="T6" fmla="*/ 4 w 426"/>
                  <a:gd name="T7" fmla="*/ 44 h 92"/>
                  <a:gd name="T8" fmla="*/ 4 w 426"/>
                  <a:gd name="T9" fmla="*/ 47 h 92"/>
                  <a:gd name="T10" fmla="*/ 209 w 426"/>
                  <a:gd name="T11" fmla="*/ 91 h 92"/>
                  <a:gd name="T12" fmla="*/ 224 w 426"/>
                  <a:gd name="T13" fmla="*/ 91 h 92"/>
                  <a:gd name="T14" fmla="*/ 317 w 426"/>
                  <a:gd name="T15" fmla="*/ 71 h 92"/>
                  <a:gd name="T16" fmla="*/ 223 w 426"/>
                  <a:gd name="T17" fmla="*/ 51 h 92"/>
                  <a:gd name="T18" fmla="*/ 196 w 426"/>
                  <a:gd name="T19" fmla="*/ 49 h 92"/>
                  <a:gd name="T20" fmla="*/ 196 w 426"/>
                  <a:gd name="T21" fmla="*/ 42 h 92"/>
                  <a:gd name="T22" fmla="*/ 230 w 426"/>
                  <a:gd name="T23" fmla="*/ 42 h 92"/>
                  <a:gd name="T24" fmla="*/ 237 w 426"/>
                  <a:gd name="T25" fmla="*/ 47 h 92"/>
                  <a:gd name="T26" fmla="*/ 333 w 426"/>
                  <a:gd name="T27" fmla="*/ 67 h 92"/>
                  <a:gd name="T28" fmla="*/ 422 w 426"/>
                  <a:gd name="T29" fmla="*/ 48 h 92"/>
                  <a:gd name="T30" fmla="*/ 422 w 426"/>
                  <a:gd name="T31"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92">
                    <a:moveTo>
                      <a:pt x="422" y="45"/>
                    </a:moveTo>
                    <a:cubicBezTo>
                      <a:pt x="217" y="1"/>
                      <a:pt x="217" y="1"/>
                      <a:pt x="217" y="1"/>
                    </a:cubicBezTo>
                    <a:cubicBezTo>
                      <a:pt x="213" y="0"/>
                      <a:pt x="207" y="0"/>
                      <a:pt x="203" y="1"/>
                    </a:cubicBezTo>
                    <a:cubicBezTo>
                      <a:pt x="4" y="44"/>
                      <a:pt x="4" y="44"/>
                      <a:pt x="4" y="44"/>
                    </a:cubicBezTo>
                    <a:cubicBezTo>
                      <a:pt x="0" y="44"/>
                      <a:pt x="0" y="46"/>
                      <a:pt x="4" y="47"/>
                    </a:cubicBezTo>
                    <a:cubicBezTo>
                      <a:pt x="209" y="91"/>
                      <a:pt x="209" y="91"/>
                      <a:pt x="209" y="91"/>
                    </a:cubicBezTo>
                    <a:cubicBezTo>
                      <a:pt x="213" y="92"/>
                      <a:pt x="220" y="92"/>
                      <a:pt x="224" y="91"/>
                    </a:cubicBezTo>
                    <a:cubicBezTo>
                      <a:pt x="317" y="71"/>
                      <a:pt x="317" y="71"/>
                      <a:pt x="317" y="71"/>
                    </a:cubicBezTo>
                    <a:cubicBezTo>
                      <a:pt x="223" y="51"/>
                      <a:pt x="223" y="51"/>
                      <a:pt x="223" y="51"/>
                    </a:cubicBezTo>
                    <a:cubicBezTo>
                      <a:pt x="214" y="51"/>
                      <a:pt x="203" y="51"/>
                      <a:pt x="196" y="49"/>
                    </a:cubicBezTo>
                    <a:cubicBezTo>
                      <a:pt x="187" y="47"/>
                      <a:pt x="187" y="44"/>
                      <a:pt x="196" y="42"/>
                    </a:cubicBezTo>
                    <a:cubicBezTo>
                      <a:pt x="206" y="40"/>
                      <a:pt x="221" y="40"/>
                      <a:pt x="230" y="42"/>
                    </a:cubicBezTo>
                    <a:cubicBezTo>
                      <a:pt x="236" y="43"/>
                      <a:pt x="238" y="45"/>
                      <a:pt x="237" y="47"/>
                    </a:cubicBezTo>
                    <a:cubicBezTo>
                      <a:pt x="333" y="67"/>
                      <a:pt x="333" y="67"/>
                      <a:pt x="333" y="67"/>
                    </a:cubicBezTo>
                    <a:cubicBezTo>
                      <a:pt x="422" y="48"/>
                      <a:pt x="422" y="48"/>
                      <a:pt x="422" y="48"/>
                    </a:cubicBezTo>
                    <a:cubicBezTo>
                      <a:pt x="426" y="47"/>
                      <a:pt x="426" y="46"/>
                      <a:pt x="422" y="45"/>
                    </a:cubicBez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4" name="Freeform 28">
                <a:extLst>
                  <a:ext uri="{FF2B5EF4-FFF2-40B4-BE49-F238E27FC236}">
                    <a16:creationId xmlns:a16="http://schemas.microsoft.com/office/drawing/2014/main" id="{439A100A-B73C-0067-44A2-CE8C48B9A171}"/>
                  </a:ext>
                </a:extLst>
              </p:cNvPr>
              <p:cNvSpPr>
                <a:spLocks/>
              </p:cNvSpPr>
              <p:nvPr/>
            </p:nvSpPr>
            <p:spPr bwMode="auto">
              <a:xfrm>
                <a:off x="4065" y="2057"/>
                <a:ext cx="21" cy="269"/>
              </a:xfrm>
              <a:custGeom>
                <a:avLst/>
                <a:gdLst>
                  <a:gd name="T0" fmla="*/ 21 w 21"/>
                  <a:gd name="T1" fmla="*/ 269 h 269"/>
                  <a:gd name="T2" fmla="*/ 0 w 21"/>
                  <a:gd name="T3" fmla="*/ 269 h 269"/>
                  <a:gd name="T4" fmla="*/ 0 w 21"/>
                  <a:gd name="T5" fmla="*/ 4 h 269"/>
                  <a:gd name="T6" fmla="*/ 21 w 21"/>
                  <a:gd name="T7" fmla="*/ 0 h 269"/>
                  <a:gd name="T8" fmla="*/ 21 w 21"/>
                  <a:gd name="T9" fmla="*/ 269 h 269"/>
                </a:gdLst>
                <a:ahLst/>
                <a:cxnLst>
                  <a:cxn ang="0">
                    <a:pos x="T0" y="T1"/>
                  </a:cxn>
                  <a:cxn ang="0">
                    <a:pos x="T2" y="T3"/>
                  </a:cxn>
                  <a:cxn ang="0">
                    <a:pos x="T4" y="T5"/>
                  </a:cxn>
                  <a:cxn ang="0">
                    <a:pos x="T6" y="T7"/>
                  </a:cxn>
                  <a:cxn ang="0">
                    <a:pos x="T8" y="T9"/>
                  </a:cxn>
                </a:cxnLst>
                <a:rect l="0" t="0" r="r" b="b"/>
                <a:pathLst>
                  <a:path w="21" h="269">
                    <a:moveTo>
                      <a:pt x="21" y="269"/>
                    </a:moveTo>
                    <a:lnTo>
                      <a:pt x="0" y="269"/>
                    </a:lnTo>
                    <a:lnTo>
                      <a:pt x="0" y="4"/>
                    </a:lnTo>
                    <a:lnTo>
                      <a:pt x="21" y="0"/>
                    </a:lnTo>
                    <a:lnTo>
                      <a:pt x="21" y="269"/>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5" name="Freeform 29">
                <a:extLst>
                  <a:ext uri="{FF2B5EF4-FFF2-40B4-BE49-F238E27FC236}">
                    <a16:creationId xmlns:a16="http://schemas.microsoft.com/office/drawing/2014/main" id="{7070A043-45FA-E92D-8A3B-6361111BF200}"/>
                  </a:ext>
                </a:extLst>
              </p:cNvPr>
              <p:cNvSpPr>
                <a:spLocks/>
              </p:cNvSpPr>
              <p:nvPr/>
            </p:nvSpPr>
            <p:spPr bwMode="auto">
              <a:xfrm>
                <a:off x="4048" y="2305"/>
                <a:ext cx="56" cy="101"/>
              </a:xfrm>
              <a:custGeom>
                <a:avLst/>
                <a:gdLst>
                  <a:gd name="T0" fmla="*/ 0 w 27"/>
                  <a:gd name="T1" fmla="*/ 45 h 48"/>
                  <a:gd name="T2" fmla="*/ 13 w 27"/>
                  <a:gd name="T3" fmla="*/ 48 h 48"/>
                  <a:gd name="T4" fmla="*/ 27 w 27"/>
                  <a:gd name="T5" fmla="*/ 45 h 48"/>
                  <a:gd name="T6" fmla="*/ 20 w 27"/>
                  <a:gd name="T7" fmla="*/ 0 h 48"/>
                  <a:gd name="T8" fmla="*/ 6 w 27"/>
                  <a:gd name="T9" fmla="*/ 0 h 48"/>
                  <a:gd name="T10" fmla="*/ 0 w 27"/>
                  <a:gd name="T11" fmla="*/ 45 h 48"/>
                </a:gdLst>
                <a:ahLst/>
                <a:cxnLst>
                  <a:cxn ang="0">
                    <a:pos x="T0" y="T1"/>
                  </a:cxn>
                  <a:cxn ang="0">
                    <a:pos x="T2" y="T3"/>
                  </a:cxn>
                  <a:cxn ang="0">
                    <a:pos x="T4" y="T5"/>
                  </a:cxn>
                  <a:cxn ang="0">
                    <a:pos x="T6" y="T7"/>
                  </a:cxn>
                  <a:cxn ang="0">
                    <a:pos x="T8" y="T9"/>
                  </a:cxn>
                  <a:cxn ang="0">
                    <a:pos x="T10" y="T11"/>
                  </a:cxn>
                </a:cxnLst>
                <a:rect l="0" t="0" r="r" b="b"/>
                <a:pathLst>
                  <a:path w="27" h="48">
                    <a:moveTo>
                      <a:pt x="0" y="45"/>
                    </a:moveTo>
                    <a:cubicBezTo>
                      <a:pt x="4" y="47"/>
                      <a:pt x="8" y="48"/>
                      <a:pt x="13" y="48"/>
                    </a:cubicBezTo>
                    <a:cubicBezTo>
                      <a:pt x="18" y="48"/>
                      <a:pt x="22" y="47"/>
                      <a:pt x="27" y="45"/>
                    </a:cubicBezTo>
                    <a:cubicBezTo>
                      <a:pt x="20" y="0"/>
                      <a:pt x="20" y="0"/>
                      <a:pt x="20" y="0"/>
                    </a:cubicBezTo>
                    <a:cubicBezTo>
                      <a:pt x="6" y="0"/>
                      <a:pt x="6" y="0"/>
                      <a:pt x="6" y="0"/>
                    </a:cubicBezTo>
                    <a:lnTo>
                      <a:pt x="0" y="45"/>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grpSp>
          <p:nvGrpSpPr>
            <p:cNvPr id="8" name="Group 32">
              <a:extLst>
                <a:ext uri="{FF2B5EF4-FFF2-40B4-BE49-F238E27FC236}">
                  <a16:creationId xmlns:a16="http://schemas.microsoft.com/office/drawing/2014/main" id="{B4BA8755-6BAF-35F4-FB2E-97BD52FA73C9}"/>
                </a:ext>
              </a:extLst>
            </p:cNvPr>
            <p:cNvGrpSpPr>
              <a:grpSpLocks noChangeAspect="1"/>
            </p:cNvGrpSpPr>
            <p:nvPr/>
          </p:nvGrpSpPr>
          <p:grpSpPr bwMode="auto">
            <a:xfrm>
              <a:off x="3387324" y="2230267"/>
              <a:ext cx="461986" cy="456805"/>
              <a:chOff x="3393" y="1721"/>
              <a:chExt cx="892" cy="882"/>
            </a:xfrm>
            <a:noFill/>
          </p:grpSpPr>
          <p:sp>
            <p:nvSpPr>
              <p:cNvPr id="33" name="Freeform 33">
                <a:extLst>
                  <a:ext uri="{FF2B5EF4-FFF2-40B4-BE49-F238E27FC236}">
                    <a16:creationId xmlns:a16="http://schemas.microsoft.com/office/drawing/2014/main" id="{5F7BBE41-80C2-078B-03D0-F48D77F174AB}"/>
                  </a:ext>
                </a:extLst>
              </p:cNvPr>
              <p:cNvSpPr>
                <a:spLocks/>
              </p:cNvSpPr>
              <p:nvPr/>
            </p:nvSpPr>
            <p:spPr bwMode="auto">
              <a:xfrm>
                <a:off x="3422" y="1721"/>
                <a:ext cx="834" cy="213"/>
              </a:xfrm>
              <a:custGeom>
                <a:avLst/>
                <a:gdLst>
                  <a:gd name="T0" fmla="*/ 422 w 834"/>
                  <a:gd name="T1" fmla="*/ 2 h 213"/>
                  <a:gd name="T2" fmla="*/ 422 w 834"/>
                  <a:gd name="T3" fmla="*/ 0 h 213"/>
                  <a:gd name="T4" fmla="*/ 422 w 834"/>
                  <a:gd name="T5" fmla="*/ 0 h 213"/>
                  <a:gd name="T6" fmla="*/ 422 w 834"/>
                  <a:gd name="T7" fmla="*/ 0 h 213"/>
                  <a:gd name="T8" fmla="*/ 422 w 834"/>
                  <a:gd name="T9" fmla="*/ 2 h 213"/>
                  <a:gd name="T10" fmla="*/ 0 w 834"/>
                  <a:gd name="T11" fmla="*/ 171 h 213"/>
                  <a:gd name="T12" fmla="*/ 0 w 834"/>
                  <a:gd name="T13" fmla="*/ 213 h 213"/>
                  <a:gd name="T14" fmla="*/ 834 w 834"/>
                  <a:gd name="T15" fmla="*/ 213 h 213"/>
                  <a:gd name="T16" fmla="*/ 834 w 834"/>
                  <a:gd name="T17" fmla="*/ 171 h 213"/>
                  <a:gd name="T18" fmla="*/ 422 w 834"/>
                  <a:gd name="T19"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213">
                    <a:moveTo>
                      <a:pt x="422" y="2"/>
                    </a:moveTo>
                    <a:lnTo>
                      <a:pt x="422" y="0"/>
                    </a:lnTo>
                    <a:lnTo>
                      <a:pt x="422" y="0"/>
                    </a:lnTo>
                    <a:lnTo>
                      <a:pt x="422" y="0"/>
                    </a:lnTo>
                    <a:lnTo>
                      <a:pt x="422" y="2"/>
                    </a:lnTo>
                    <a:lnTo>
                      <a:pt x="0" y="171"/>
                    </a:lnTo>
                    <a:lnTo>
                      <a:pt x="0" y="213"/>
                    </a:lnTo>
                    <a:lnTo>
                      <a:pt x="834" y="213"/>
                    </a:lnTo>
                    <a:lnTo>
                      <a:pt x="834" y="171"/>
                    </a:lnTo>
                    <a:lnTo>
                      <a:pt x="422" y="2"/>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4" name="Rectangle 34">
                <a:extLst>
                  <a:ext uri="{FF2B5EF4-FFF2-40B4-BE49-F238E27FC236}">
                    <a16:creationId xmlns:a16="http://schemas.microsoft.com/office/drawing/2014/main" id="{B1483E2F-B058-9D9E-38DD-FD4D63E6BE8C}"/>
                  </a:ext>
                </a:extLst>
              </p:cNvPr>
              <p:cNvSpPr>
                <a:spLocks noChangeArrowheads="1"/>
              </p:cNvSpPr>
              <p:nvPr/>
            </p:nvSpPr>
            <p:spPr bwMode="auto">
              <a:xfrm>
                <a:off x="3485" y="1955"/>
                <a:ext cx="708"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5" name="Rectangle 35">
                <a:extLst>
                  <a:ext uri="{FF2B5EF4-FFF2-40B4-BE49-F238E27FC236}">
                    <a16:creationId xmlns:a16="http://schemas.microsoft.com/office/drawing/2014/main" id="{ACF34296-A213-8C64-D6A6-201F074B728E}"/>
                  </a:ext>
                </a:extLst>
              </p:cNvPr>
              <p:cNvSpPr>
                <a:spLocks noChangeArrowheads="1"/>
              </p:cNvSpPr>
              <p:nvPr/>
            </p:nvSpPr>
            <p:spPr bwMode="auto">
              <a:xfrm>
                <a:off x="3456" y="2453"/>
                <a:ext cx="766"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6" name="Rectangle 36">
                <a:extLst>
                  <a:ext uri="{FF2B5EF4-FFF2-40B4-BE49-F238E27FC236}">
                    <a16:creationId xmlns:a16="http://schemas.microsoft.com/office/drawing/2014/main" id="{AB62C5C6-8731-45EC-A913-4F078B55EC4A}"/>
                  </a:ext>
                </a:extLst>
              </p:cNvPr>
              <p:cNvSpPr>
                <a:spLocks noChangeArrowheads="1"/>
              </p:cNvSpPr>
              <p:nvPr/>
            </p:nvSpPr>
            <p:spPr bwMode="auto">
              <a:xfrm>
                <a:off x="3424" y="2503"/>
                <a:ext cx="832"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7" name="Rectangle 37">
                <a:extLst>
                  <a:ext uri="{FF2B5EF4-FFF2-40B4-BE49-F238E27FC236}">
                    <a16:creationId xmlns:a16="http://schemas.microsoft.com/office/drawing/2014/main" id="{66235B1F-3E1C-A164-0A09-328CF6F6F85F}"/>
                  </a:ext>
                </a:extLst>
              </p:cNvPr>
              <p:cNvSpPr>
                <a:spLocks noChangeArrowheads="1"/>
              </p:cNvSpPr>
              <p:nvPr/>
            </p:nvSpPr>
            <p:spPr bwMode="auto">
              <a:xfrm>
                <a:off x="3393" y="2553"/>
                <a:ext cx="892"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8" name="Freeform 38">
                <a:extLst>
                  <a:ext uri="{FF2B5EF4-FFF2-40B4-BE49-F238E27FC236}">
                    <a16:creationId xmlns:a16="http://schemas.microsoft.com/office/drawing/2014/main" id="{6AC1E01E-1F5D-8A9A-5291-368CA225D369}"/>
                  </a:ext>
                </a:extLst>
              </p:cNvPr>
              <p:cNvSpPr>
                <a:spLocks/>
              </p:cNvSpPr>
              <p:nvPr/>
            </p:nvSpPr>
            <p:spPr bwMode="auto">
              <a:xfrm>
                <a:off x="3506" y="2023"/>
                <a:ext cx="96" cy="411"/>
              </a:xfrm>
              <a:custGeom>
                <a:avLst/>
                <a:gdLst>
                  <a:gd name="T0" fmla="*/ 96 w 96"/>
                  <a:gd name="T1" fmla="*/ 411 h 411"/>
                  <a:gd name="T2" fmla="*/ 0 w 96"/>
                  <a:gd name="T3" fmla="*/ 411 h 411"/>
                  <a:gd name="T4" fmla="*/ 8 w 96"/>
                  <a:gd name="T5" fmla="*/ 0 h 411"/>
                  <a:gd name="T6" fmla="*/ 85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8" y="0"/>
                    </a:lnTo>
                    <a:lnTo>
                      <a:pt x="85"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9" name="Freeform 39">
                <a:extLst>
                  <a:ext uri="{FF2B5EF4-FFF2-40B4-BE49-F238E27FC236}">
                    <a16:creationId xmlns:a16="http://schemas.microsoft.com/office/drawing/2014/main" id="{24E80BF8-1414-4570-A578-7398FE069DC2}"/>
                  </a:ext>
                </a:extLst>
              </p:cNvPr>
              <p:cNvSpPr>
                <a:spLocks/>
              </p:cNvSpPr>
              <p:nvPr/>
            </p:nvSpPr>
            <p:spPr bwMode="auto">
              <a:xfrm>
                <a:off x="4076" y="2023"/>
                <a:ext cx="98" cy="411"/>
              </a:xfrm>
              <a:custGeom>
                <a:avLst/>
                <a:gdLst>
                  <a:gd name="T0" fmla="*/ 98 w 98"/>
                  <a:gd name="T1" fmla="*/ 411 h 411"/>
                  <a:gd name="T2" fmla="*/ 0 w 98"/>
                  <a:gd name="T3" fmla="*/ 411 h 411"/>
                  <a:gd name="T4" fmla="*/ 11 w 98"/>
                  <a:gd name="T5" fmla="*/ 0 h 411"/>
                  <a:gd name="T6" fmla="*/ 88 w 98"/>
                  <a:gd name="T7" fmla="*/ 0 h 411"/>
                  <a:gd name="T8" fmla="*/ 98 w 98"/>
                  <a:gd name="T9" fmla="*/ 411 h 411"/>
                </a:gdLst>
                <a:ahLst/>
                <a:cxnLst>
                  <a:cxn ang="0">
                    <a:pos x="T0" y="T1"/>
                  </a:cxn>
                  <a:cxn ang="0">
                    <a:pos x="T2" y="T3"/>
                  </a:cxn>
                  <a:cxn ang="0">
                    <a:pos x="T4" y="T5"/>
                  </a:cxn>
                  <a:cxn ang="0">
                    <a:pos x="T6" y="T7"/>
                  </a:cxn>
                  <a:cxn ang="0">
                    <a:pos x="T8" y="T9"/>
                  </a:cxn>
                </a:cxnLst>
                <a:rect l="0" t="0" r="r" b="b"/>
                <a:pathLst>
                  <a:path w="98" h="411">
                    <a:moveTo>
                      <a:pt x="98" y="411"/>
                    </a:moveTo>
                    <a:lnTo>
                      <a:pt x="0" y="411"/>
                    </a:lnTo>
                    <a:lnTo>
                      <a:pt x="11" y="0"/>
                    </a:lnTo>
                    <a:lnTo>
                      <a:pt x="88" y="0"/>
                    </a:lnTo>
                    <a:lnTo>
                      <a:pt x="98"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0" name="Freeform 40">
                <a:extLst>
                  <a:ext uri="{FF2B5EF4-FFF2-40B4-BE49-F238E27FC236}">
                    <a16:creationId xmlns:a16="http://schemas.microsoft.com/office/drawing/2014/main" id="{1FABF545-E1D7-2178-8DE2-A014E0A4F5E2}"/>
                  </a:ext>
                </a:extLst>
              </p:cNvPr>
              <p:cNvSpPr>
                <a:spLocks/>
              </p:cNvSpPr>
              <p:nvPr/>
            </p:nvSpPr>
            <p:spPr bwMode="auto">
              <a:xfrm>
                <a:off x="3886" y="2023"/>
                <a:ext cx="96" cy="411"/>
              </a:xfrm>
              <a:custGeom>
                <a:avLst/>
                <a:gdLst>
                  <a:gd name="T0" fmla="*/ 96 w 96"/>
                  <a:gd name="T1" fmla="*/ 411 h 411"/>
                  <a:gd name="T2" fmla="*/ 0 w 96"/>
                  <a:gd name="T3" fmla="*/ 411 h 411"/>
                  <a:gd name="T4" fmla="*/ 11 w 96"/>
                  <a:gd name="T5" fmla="*/ 0 h 411"/>
                  <a:gd name="T6" fmla="*/ 88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11" y="0"/>
                    </a:lnTo>
                    <a:lnTo>
                      <a:pt x="88"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1" name="Freeform 41">
                <a:extLst>
                  <a:ext uri="{FF2B5EF4-FFF2-40B4-BE49-F238E27FC236}">
                    <a16:creationId xmlns:a16="http://schemas.microsoft.com/office/drawing/2014/main" id="{AE51E2CF-B99B-F7C1-BDC2-1B54153467EA}"/>
                  </a:ext>
                </a:extLst>
              </p:cNvPr>
              <p:cNvSpPr>
                <a:spLocks/>
              </p:cNvSpPr>
              <p:nvPr/>
            </p:nvSpPr>
            <p:spPr bwMode="auto">
              <a:xfrm>
                <a:off x="3696" y="2023"/>
                <a:ext cx="96" cy="411"/>
              </a:xfrm>
              <a:custGeom>
                <a:avLst/>
                <a:gdLst>
                  <a:gd name="T0" fmla="*/ 96 w 96"/>
                  <a:gd name="T1" fmla="*/ 411 h 411"/>
                  <a:gd name="T2" fmla="*/ 0 w 96"/>
                  <a:gd name="T3" fmla="*/ 411 h 411"/>
                  <a:gd name="T4" fmla="*/ 10 w 96"/>
                  <a:gd name="T5" fmla="*/ 0 h 411"/>
                  <a:gd name="T6" fmla="*/ 86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10" y="0"/>
                    </a:lnTo>
                    <a:lnTo>
                      <a:pt x="86"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35ED7120-05E6-9AFE-9178-086E8886AB89}"/>
                </a:ext>
              </a:extLst>
            </p:cNvPr>
            <p:cNvGrpSpPr/>
            <p:nvPr/>
          </p:nvGrpSpPr>
          <p:grpSpPr>
            <a:xfrm>
              <a:off x="923939" y="3092487"/>
              <a:ext cx="457200" cy="457200"/>
              <a:chOff x="9114351" y="1630281"/>
              <a:chExt cx="658708" cy="658708"/>
            </a:xfrm>
            <a:noFill/>
          </p:grpSpPr>
          <p:sp>
            <p:nvSpPr>
              <p:cNvPr id="31" name="Freeform 16">
                <a:extLst>
                  <a:ext uri="{FF2B5EF4-FFF2-40B4-BE49-F238E27FC236}">
                    <a16:creationId xmlns:a16="http://schemas.microsoft.com/office/drawing/2014/main" id="{4518DBB3-968B-58AE-DB0B-2319432CE8FC}"/>
                  </a:ext>
                </a:extLst>
              </p:cNvPr>
              <p:cNvSpPr>
                <a:spLocks noEditPoints="1"/>
              </p:cNvSpPr>
              <p:nvPr/>
            </p:nvSpPr>
            <p:spPr bwMode="auto">
              <a:xfrm>
                <a:off x="9433297" y="1630281"/>
                <a:ext cx="339762" cy="341249"/>
              </a:xfrm>
              <a:custGeom>
                <a:avLst/>
                <a:gdLst>
                  <a:gd name="T0" fmla="*/ 176 w 219"/>
                  <a:gd name="T1" fmla="*/ 161 h 220"/>
                  <a:gd name="T2" fmla="*/ 208 w 219"/>
                  <a:gd name="T3" fmla="*/ 158 h 220"/>
                  <a:gd name="T4" fmla="*/ 190 w 219"/>
                  <a:gd name="T5" fmla="*/ 132 h 220"/>
                  <a:gd name="T6" fmla="*/ 219 w 219"/>
                  <a:gd name="T7" fmla="*/ 118 h 220"/>
                  <a:gd name="T8" fmla="*/ 192 w 219"/>
                  <a:gd name="T9" fmla="*/ 99 h 220"/>
                  <a:gd name="T10" fmla="*/ 187 w 219"/>
                  <a:gd name="T11" fmla="*/ 78 h 220"/>
                  <a:gd name="T12" fmla="*/ 200 w 219"/>
                  <a:gd name="T13" fmla="*/ 48 h 220"/>
                  <a:gd name="T14" fmla="*/ 169 w 219"/>
                  <a:gd name="T15" fmla="*/ 51 h 220"/>
                  <a:gd name="T16" fmla="*/ 171 w 219"/>
                  <a:gd name="T17" fmla="*/ 19 h 220"/>
                  <a:gd name="T18" fmla="*/ 141 w 219"/>
                  <a:gd name="T19" fmla="*/ 33 h 220"/>
                  <a:gd name="T20" fmla="*/ 121 w 219"/>
                  <a:gd name="T21" fmla="*/ 27 h 220"/>
                  <a:gd name="T22" fmla="*/ 102 w 219"/>
                  <a:gd name="T23" fmla="*/ 1 h 220"/>
                  <a:gd name="T24" fmla="*/ 88 w 219"/>
                  <a:gd name="T25" fmla="*/ 29 h 220"/>
                  <a:gd name="T26" fmla="*/ 62 w 219"/>
                  <a:gd name="T27" fmla="*/ 11 h 220"/>
                  <a:gd name="T28" fmla="*/ 58 w 219"/>
                  <a:gd name="T29" fmla="*/ 44 h 220"/>
                  <a:gd name="T30" fmla="*/ 44 w 219"/>
                  <a:gd name="T31" fmla="*/ 59 h 220"/>
                  <a:gd name="T32" fmla="*/ 11 w 219"/>
                  <a:gd name="T33" fmla="*/ 62 h 220"/>
                  <a:gd name="T34" fmla="*/ 29 w 219"/>
                  <a:gd name="T35" fmla="*/ 88 h 220"/>
                  <a:gd name="T36" fmla="*/ 0 w 219"/>
                  <a:gd name="T37" fmla="*/ 102 h 220"/>
                  <a:gd name="T38" fmla="*/ 27 w 219"/>
                  <a:gd name="T39" fmla="*/ 121 h 220"/>
                  <a:gd name="T40" fmla="*/ 32 w 219"/>
                  <a:gd name="T41" fmla="*/ 141 h 220"/>
                  <a:gd name="T42" fmla="*/ 19 w 219"/>
                  <a:gd name="T43" fmla="*/ 171 h 220"/>
                  <a:gd name="T44" fmla="*/ 51 w 219"/>
                  <a:gd name="T45" fmla="*/ 169 h 220"/>
                  <a:gd name="T46" fmla="*/ 48 w 219"/>
                  <a:gd name="T47" fmla="*/ 201 h 220"/>
                  <a:gd name="T48" fmla="*/ 78 w 219"/>
                  <a:gd name="T49" fmla="*/ 187 h 220"/>
                  <a:gd name="T50" fmla="*/ 98 w 219"/>
                  <a:gd name="T51" fmla="*/ 193 h 220"/>
                  <a:gd name="T52" fmla="*/ 117 w 219"/>
                  <a:gd name="T53" fmla="*/ 219 h 220"/>
                  <a:gd name="T54" fmla="*/ 131 w 219"/>
                  <a:gd name="T55" fmla="*/ 191 h 220"/>
                  <a:gd name="T56" fmla="*/ 158 w 219"/>
                  <a:gd name="T57" fmla="*/ 209 h 220"/>
                  <a:gd name="T58" fmla="*/ 161 w 219"/>
                  <a:gd name="T59" fmla="*/ 176 h 220"/>
                  <a:gd name="T60" fmla="*/ 109 w 219"/>
                  <a:gd name="T61" fmla="*/ 155 h 220"/>
                  <a:gd name="T62" fmla="*/ 68 w 219"/>
                  <a:gd name="T63" fmla="*/ 92 h 220"/>
                  <a:gd name="T64" fmla="*/ 151 w 219"/>
                  <a:gd name="T65" fmla="*/ 93 h 220"/>
                  <a:gd name="T66" fmla="*/ 109 w 219"/>
                  <a:gd name="T67" fmla="*/ 1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220">
                    <a:moveTo>
                      <a:pt x="169" y="169"/>
                    </a:moveTo>
                    <a:cubicBezTo>
                      <a:pt x="171" y="166"/>
                      <a:pt x="173" y="164"/>
                      <a:pt x="176" y="161"/>
                    </a:cubicBezTo>
                    <a:cubicBezTo>
                      <a:pt x="184" y="165"/>
                      <a:pt x="192" y="168"/>
                      <a:pt x="200" y="171"/>
                    </a:cubicBezTo>
                    <a:cubicBezTo>
                      <a:pt x="203" y="167"/>
                      <a:pt x="206" y="163"/>
                      <a:pt x="208" y="158"/>
                    </a:cubicBezTo>
                    <a:cubicBezTo>
                      <a:pt x="202" y="152"/>
                      <a:pt x="194" y="146"/>
                      <a:pt x="187" y="141"/>
                    </a:cubicBezTo>
                    <a:cubicBezTo>
                      <a:pt x="188" y="138"/>
                      <a:pt x="189" y="135"/>
                      <a:pt x="190" y="132"/>
                    </a:cubicBezTo>
                    <a:cubicBezTo>
                      <a:pt x="191" y="128"/>
                      <a:pt x="192" y="125"/>
                      <a:pt x="192" y="121"/>
                    </a:cubicBezTo>
                    <a:cubicBezTo>
                      <a:pt x="201" y="121"/>
                      <a:pt x="210" y="119"/>
                      <a:pt x="219" y="118"/>
                    </a:cubicBezTo>
                    <a:cubicBezTo>
                      <a:pt x="219" y="113"/>
                      <a:pt x="219" y="107"/>
                      <a:pt x="219" y="102"/>
                    </a:cubicBezTo>
                    <a:cubicBezTo>
                      <a:pt x="210" y="100"/>
                      <a:pt x="201" y="99"/>
                      <a:pt x="192" y="99"/>
                    </a:cubicBezTo>
                    <a:cubicBezTo>
                      <a:pt x="192" y="95"/>
                      <a:pt x="191" y="92"/>
                      <a:pt x="190" y="88"/>
                    </a:cubicBezTo>
                    <a:cubicBezTo>
                      <a:pt x="189" y="85"/>
                      <a:pt x="188" y="82"/>
                      <a:pt x="187" y="78"/>
                    </a:cubicBezTo>
                    <a:cubicBezTo>
                      <a:pt x="194" y="73"/>
                      <a:pt x="202" y="68"/>
                      <a:pt x="208" y="62"/>
                    </a:cubicBezTo>
                    <a:cubicBezTo>
                      <a:pt x="206" y="57"/>
                      <a:pt x="203" y="53"/>
                      <a:pt x="200" y="48"/>
                    </a:cubicBezTo>
                    <a:cubicBezTo>
                      <a:pt x="192" y="51"/>
                      <a:pt x="184" y="55"/>
                      <a:pt x="176" y="59"/>
                    </a:cubicBezTo>
                    <a:cubicBezTo>
                      <a:pt x="173" y="56"/>
                      <a:pt x="171" y="53"/>
                      <a:pt x="169" y="51"/>
                    </a:cubicBezTo>
                    <a:cubicBezTo>
                      <a:pt x="166" y="48"/>
                      <a:pt x="164" y="46"/>
                      <a:pt x="161" y="44"/>
                    </a:cubicBezTo>
                    <a:cubicBezTo>
                      <a:pt x="165" y="36"/>
                      <a:pt x="168" y="28"/>
                      <a:pt x="171" y="19"/>
                    </a:cubicBezTo>
                    <a:cubicBezTo>
                      <a:pt x="167" y="16"/>
                      <a:pt x="162" y="14"/>
                      <a:pt x="158" y="11"/>
                    </a:cubicBezTo>
                    <a:cubicBezTo>
                      <a:pt x="152" y="18"/>
                      <a:pt x="146" y="25"/>
                      <a:pt x="141" y="33"/>
                    </a:cubicBezTo>
                    <a:cubicBezTo>
                      <a:pt x="138" y="31"/>
                      <a:pt x="135" y="30"/>
                      <a:pt x="131" y="29"/>
                    </a:cubicBezTo>
                    <a:cubicBezTo>
                      <a:pt x="128" y="28"/>
                      <a:pt x="124" y="28"/>
                      <a:pt x="121" y="27"/>
                    </a:cubicBezTo>
                    <a:cubicBezTo>
                      <a:pt x="120" y="18"/>
                      <a:pt x="119" y="9"/>
                      <a:pt x="117" y="1"/>
                    </a:cubicBezTo>
                    <a:cubicBezTo>
                      <a:pt x="112" y="0"/>
                      <a:pt x="107" y="0"/>
                      <a:pt x="102" y="1"/>
                    </a:cubicBezTo>
                    <a:cubicBezTo>
                      <a:pt x="100" y="9"/>
                      <a:pt x="99" y="18"/>
                      <a:pt x="98" y="27"/>
                    </a:cubicBezTo>
                    <a:cubicBezTo>
                      <a:pt x="95" y="28"/>
                      <a:pt x="91" y="28"/>
                      <a:pt x="88" y="29"/>
                    </a:cubicBezTo>
                    <a:cubicBezTo>
                      <a:pt x="85" y="30"/>
                      <a:pt x="81" y="31"/>
                      <a:pt x="78" y="33"/>
                    </a:cubicBezTo>
                    <a:cubicBezTo>
                      <a:pt x="73" y="25"/>
                      <a:pt x="68" y="18"/>
                      <a:pt x="62" y="11"/>
                    </a:cubicBezTo>
                    <a:cubicBezTo>
                      <a:pt x="57" y="14"/>
                      <a:pt x="52" y="16"/>
                      <a:pt x="48" y="19"/>
                    </a:cubicBezTo>
                    <a:cubicBezTo>
                      <a:pt x="51" y="28"/>
                      <a:pt x="55" y="36"/>
                      <a:pt x="58" y="44"/>
                    </a:cubicBezTo>
                    <a:cubicBezTo>
                      <a:pt x="56" y="46"/>
                      <a:pt x="53" y="48"/>
                      <a:pt x="51" y="51"/>
                    </a:cubicBezTo>
                    <a:cubicBezTo>
                      <a:pt x="48" y="53"/>
                      <a:pt x="46" y="56"/>
                      <a:pt x="44" y="59"/>
                    </a:cubicBezTo>
                    <a:cubicBezTo>
                      <a:pt x="36" y="55"/>
                      <a:pt x="27" y="51"/>
                      <a:pt x="19" y="48"/>
                    </a:cubicBezTo>
                    <a:cubicBezTo>
                      <a:pt x="16" y="53"/>
                      <a:pt x="13" y="57"/>
                      <a:pt x="11" y="62"/>
                    </a:cubicBezTo>
                    <a:cubicBezTo>
                      <a:pt x="18" y="68"/>
                      <a:pt x="25" y="73"/>
                      <a:pt x="32" y="78"/>
                    </a:cubicBezTo>
                    <a:cubicBezTo>
                      <a:pt x="31" y="82"/>
                      <a:pt x="30" y="85"/>
                      <a:pt x="29" y="88"/>
                    </a:cubicBezTo>
                    <a:cubicBezTo>
                      <a:pt x="28" y="92"/>
                      <a:pt x="27" y="95"/>
                      <a:pt x="27" y="99"/>
                    </a:cubicBezTo>
                    <a:cubicBezTo>
                      <a:pt x="18" y="99"/>
                      <a:pt x="9" y="100"/>
                      <a:pt x="0" y="102"/>
                    </a:cubicBezTo>
                    <a:cubicBezTo>
                      <a:pt x="0" y="107"/>
                      <a:pt x="0" y="113"/>
                      <a:pt x="0" y="118"/>
                    </a:cubicBezTo>
                    <a:cubicBezTo>
                      <a:pt x="9" y="119"/>
                      <a:pt x="18" y="121"/>
                      <a:pt x="27" y="121"/>
                    </a:cubicBezTo>
                    <a:cubicBezTo>
                      <a:pt x="27" y="125"/>
                      <a:pt x="28" y="128"/>
                      <a:pt x="29" y="132"/>
                    </a:cubicBezTo>
                    <a:cubicBezTo>
                      <a:pt x="30" y="135"/>
                      <a:pt x="31" y="138"/>
                      <a:pt x="32" y="141"/>
                    </a:cubicBezTo>
                    <a:cubicBezTo>
                      <a:pt x="25" y="146"/>
                      <a:pt x="18" y="152"/>
                      <a:pt x="11" y="158"/>
                    </a:cubicBezTo>
                    <a:cubicBezTo>
                      <a:pt x="13" y="163"/>
                      <a:pt x="16" y="167"/>
                      <a:pt x="19" y="171"/>
                    </a:cubicBezTo>
                    <a:cubicBezTo>
                      <a:pt x="27" y="168"/>
                      <a:pt x="36" y="165"/>
                      <a:pt x="44" y="161"/>
                    </a:cubicBezTo>
                    <a:cubicBezTo>
                      <a:pt x="46" y="164"/>
                      <a:pt x="48" y="166"/>
                      <a:pt x="51" y="169"/>
                    </a:cubicBezTo>
                    <a:cubicBezTo>
                      <a:pt x="53" y="171"/>
                      <a:pt x="56" y="174"/>
                      <a:pt x="58" y="176"/>
                    </a:cubicBezTo>
                    <a:cubicBezTo>
                      <a:pt x="55" y="184"/>
                      <a:pt x="51" y="192"/>
                      <a:pt x="48" y="201"/>
                    </a:cubicBezTo>
                    <a:cubicBezTo>
                      <a:pt x="52" y="204"/>
                      <a:pt x="57" y="206"/>
                      <a:pt x="62" y="209"/>
                    </a:cubicBezTo>
                    <a:cubicBezTo>
                      <a:pt x="68" y="202"/>
                      <a:pt x="73" y="195"/>
                      <a:pt x="78" y="187"/>
                    </a:cubicBezTo>
                    <a:cubicBezTo>
                      <a:pt x="81" y="189"/>
                      <a:pt x="85" y="190"/>
                      <a:pt x="88" y="191"/>
                    </a:cubicBezTo>
                    <a:cubicBezTo>
                      <a:pt x="91" y="192"/>
                      <a:pt x="95" y="192"/>
                      <a:pt x="98" y="193"/>
                    </a:cubicBezTo>
                    <a:cubicBezTo>
                      <a:pt x="99" y="202"/>
                      <a:pt x="100" y="210"/>
                      <a:pt x="102" y="219"/>
                    </a:cubicBezTo>
                    <a:cubicBezTo>
                      <a:pt x="107" y="220"/>
                      <a:pt x="112" y="220"/>
                      <a:pt x="117" y="219"/>
                    </a:cubicBezTo>
                    <a:cubicBezTo>
                      <a:pt x="119" y="210"/>
                      <a:pt x="120" y="202"/>
                      <a:pt x="121" y="193"/>
                    </a:cubicBezTo>
                    <a:cubicBezTo>
                      <a:pt x="124" y="192"/>
                      <a:pt x="128" y="192"/>
                      <a:pt x="131" y="191"/>
                    </a:cubicBezTo>
                    <a:cubicBezTo>
                      <a:pt x="135" y="190"/>
                      <a:pt x="138" y="189"/>
                      <a:pt x="141" y="187"/>
                    </a:cubicBezTo>
                    <a:cubicBezTo>
                      <a:pt x="146" y="195"/>
                      <a:pt x="152" y="202"/>
                      <a:pt x="158" y="209"/>
                    </a:cubicBezTo>
                    <a:cubicBezTo>
                      <a:pt x="162" y="206"/>
                      <a:pt x="167" y="204"/>
                      <a:pt x="171" y="201"/>
                    </a:cubicBezTo>
                    <a:cubicBezTo>
                      <a:pt x="168" y="192"/>
                      <a:pt x="165" y="184"/>
                      <a:pt x="161" y="176"/>
                    </a:cubicBezTo>
                    <a:cubicBezTo>
                      <a:pt x="164" y="174"/>
                      <a:pt x="166" y="171"/>
                      <a:pt x="169" y="169"/>
                    </a:cubicBezTo>
                    <a:close/>
                    <a:moveTo>
                      <a:pt x="109" y="155"/>
                    </a:moveTo>
                    <a:cubicBezTo>
                      <a:pt x="97" y="155"/>
                      <a:pt x="85" y="150"/>
                      <a:pt x="77" y="141"/>
                    </a:cubicBezTo>
                    <a:cubicBezTo>
                      <a:pt x="65" y="128"/>
                      <a:pt x="61" y="109"/>
                      <a:pt x="68" y="92"/>
                    </a:cubicBezTo>
                    <a:cubicBezTo>
                      <a:pt x="75" y="76"/>
                      <a:pt x="92" y="65"/>
                      <a:pt x="110" y="65"/>
                    </a:cubicBezTo>
                    <a:cubicBezTo>
                      <a:pt x="128" y="65"/>
                      <a:pt x="145" y="76"/>
                      <a:pt x="151" y="93"/>
                    </a:cubicBezTo>
                    <a:cubicBezTo>
                      <a:pt x="158" y="110"/>
                      <a:pt x="154" y="129"/>
                      <a:pt x="141" y="142"/>
                    </a:cubicBezTo>
                    <a:cubicBezTo>
                      <a:pt x="133" y="150"/>
                      <a:pt x="121" y="155"/>
                      <a:pt x="109" y="155"/>
                    </a:cubicBez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2" name="Freeform 17">
                <a:extLst>
                  <a:ext uri="{FF2B5EF4-FFF2-40B4-BE49-F238E27FC236}">
                    <a16:creationId xmlns:a16="http://schemas.microsoft.com/office/drawing/2014/main" id="{8EB8E89C-A227-36D3-6D21-4C2018EB9EF8}"/>
                  </a:ext>
                </a:extLst>
              </p:cNvPr>
              <p:cNvSpPr>
                <a:spLocks noEditPoints="1"/>
              </p:cNvSpPr>
              <p:nvPr/>
            </p:nvSpPr>
            <p:spPr bwMode="auto">
              <a:xfrm>
                <a:off x="9114351" y="1833246"/>
                <a:ext cx="456486" cy="455743"/>
              </a:xfrm>
              <a:custGeom>
                <a:avLst/>
                <a:gdLst>
                  <a:gd name="T0" fmla="*/ 239 w 294"/>
                  <a:gd name="T1" fmla="*/ 225 h 294"/>
                  <a:gd name="T2" fmla="*/ 271 w 294"/>
                  <a:gd name="T3" fmla="*/ 225 h 294"/>
                  <a:gd name="T4" fmla="*/ 257 w 294"/>
                  <a:gd name="T5" fmla="*/ 198 h 294"/>
                  <a:gd name="T6" fmla="*/ 287 w 294"/>
                  <a:gd name="T7" fmla="*/ 192 h 294"/>
                  <a:gd name="T8" fmla="*/ 266 w 294"/>
                  <a:gd name="T9" fmla="*/ 167 h 294"/>
                  <a:gd name="T10" fmla="*/ 268 w 294"/>
                  <a:gd name="T11" fmla="*/ 147 h 294"/>
                  <a:gd name="T12" fmla="*/ 293 w 294"/>
                  <a:gd name="T13" fmla="*/ 127 h 294"/>
                  <a:gd name="T14" fmla="*/ 264 w 294"/>
                  <a:gd name="T15" fmla="*/ 115 h 294"/>
                  <a:gd name="T16" fmla="*/ 283 w 294"/>
                  <a:gd name="T17" fmla="*/ 91 h 294"/>
                  <a:gd name="T18" fmla="*/ 252 w 294"/>
                  <a:gd name="T19" fmla="*/ 86 h 294"/>
                  <a:gd name="T20" fmla="*/ 240 w 294"/>
                  <a:gd name="T21" fmla="*/ 69 h 294"/>
                  <a:gd name="T22" fmla="*/ 246 w 294"/>
                  <a:gd name="T23" fmla="*/ 38 h 294"/>
                  <a:gd name="T24" fmla="*/ 216 w 294"/>
                  <a:gd name="T25" fmla="*/ 47 h 294"/>
                  <a:gd name="T26" fmla="*/ 215 w 294"/>
                  <a:gd name="T27" fmla="*/ 16 h 294"/>
                  <a:gd name="T28" fmla="*/ 188 w 294"/>
                  <a:gd name="T29" fmla="*/ 33 h 294"/>
                  <a:gd name="T30" fmla="*/ 168 w 294"/>
                  <a:gd name="T31" fmla="*/ 27 h 294"/>
                  <a:gd name="T32" fmla="*/ 153 w 294"/>
                  <a:gd name="T33" fmla="*/ 0 h 294"/>
                  <a:gd name="T34" fmla="*/ 136 w 294"/>
                  <a:gd name="T35" fmla="*/ 26 h 294"/>
                  <a:gd name="T36" fmla="*/ 115 w 294"/>
                  <a:gd name="T37" fmla="*/ 3 h 294"/>
                  <a:gd name="T38" fmla="*/ 105 w 294"/>
                  <a:gd name="T39" fmla="*/ 33 h 294"/>
                  <a:gd name="T40" fmla="*/ 87 w 294"/>
                  <a:gd name="T41" fmla="*/ 42 h 294"/>
                  <a:gd name="T42" fmla="*/ 57 w 294"/>
                  <a:gd name="T43" fmla="*/ 30 h 294"/>
                  <a:gd name="T44" fmla="*/ 61 w 294"/>
                  <a:gd name="T45" fmla="*/ 61 h 294"/>
                  <a:gd name="T46" fmla="*/ 30 w 294"/>
                  <a:gd name="T47" fmla="*/ 57 h 294"/>
                  <a:gd name="T48" fmla="*/ 42 w 294"/>
                  <a:gd name="T49" fmla="*/ 86 h 294"/>
                  <a:gd name="T50" fmla="*/ 33 w 294"/>
                  <a:gd name="T51" fmla="*/ 105 h 294"/>
                  <a:gd name="T52" fmla="*/ 3 w 294"/>
                  <a:gd name="T53" fmla="*/ 115 h 294"/>
                  <a:gd name="T54" fmla="*/ 26 w 294"/>
                  <a:gd name="T55" fmla="*/ 136 h 294"/>
                  <a:gd name="T56" fmla="*/ 0 w 294"/>
                  <a:gd name="T57" fmla="*/ 153 h 294"/>
                  <a:gd name="T58" fmla="*/ 28 w 294"/>
                  <a:gd name="T59" fmla="*/ 168 h 294"/>
                  <a:gd name="T60" fmla="*/ 33 w 294"/>
                  <a:gd name="T61" fmla="*/ 188 h 294"/>
                  <a:gd name="T62" fmla="*/ 16 w 294"/>
                  <a:gd name="T63" fmla="*/ 215 h 294"/>
                  <a:gd name="T64" fmla="*/ 48 w 294"/>
                  <a:gd name="T65" fmla="*/ 216 h 294"/>
                  <a:gd name="T66" fmla="*/ 38 w 294"/>
                  <a:gd name="T67" fmla="*/ 246 h 294"/>
                  <a:gd name="T68" fmla="*/ 69 w 294"/>
                  <a:gd name="T69" fmla="*/ 240 h 294"/>
                  <a:gd name="T70" fmla="*/ 86 w 294"/>
                  <a:gd name="T71" fmla="*/ 251 h 294"/>
                  <a:gd name="T72" fmla="*/ 91 w 294"/>
                  <a:gd name="T73" fmla="*/ 283 h 294"/>
                  <a:gd name="T74" fmla="*/ 115 w 294"/>
                  <a:gd name="T75" fmla="*/ 264 h 294"/>
                  <a:gd name="T76" fmla="*/ 127 w 294"/>
                  <a:gd name="T77" fmla="*/ 293 h 294"/>
                  <a:gd name="T78" fmla="*/ 147 w 294"/>
                  <a:gd name="T79" fmla="*/ 268 h 294"/>
                  <a:gd name="T80" fmla="*/ 167 w 294"/>
                  <a:gd name="T81" fmla="*/ 266 h 294"/>
                  <a:gd name="T82" fmla="*/ 192 w 294"/>
                  <a:gd name="T83" fmla="*/ 287 h 294"/>
                  <a:gd name="T84" fmla="*/ 198 w 294"/>
                  <a:gd name="T85" fmla="*/ 257 h 294"/>
                  <a:gd name="T86" fmla="*/ 226 w 294"/>
                  <a:gd name="T87" fmla="*/ 271 h 294"/>
                  <a:gd name="T88" fmla="*/ 225 w 294"/>
                  <a:gd name="T89" fmla="*/ 239 h 294"/>
                  <a:gd name="T90" fmla="*/ 172 w 294"/>
                  <a:gd name="T91" fmla="*/ 193 h 294"/>
                  <a:gd name="T92" fmla="*/ 94 w 294"/>
                  <a:gd name="T93" fmla="*/ 151 h 294"/>
                  <a:gd name="T94" fmla="*/ 165 w 294"/>
                  <a:gd name="T95" fmla="*/ 97 h 294"/>
                  <a:gd name="T96" fmla="*/ 184 w 294"/>
                  <a:gd name="T97" fmla="*/ 18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94">
                    <a:moveTo>
                      <a:pt x="232" y="232"/>
                    </a:moveTo>
                    <a:cubicBezTo>
                      <a:pt x="235" y="230"/>
                      <a:pt x="237" y="228"/>
                      <a:pt x="239" y="225"/>
                    </a:cubicBezTo>
                    <a:cubicBezTo>
                      <a:pt x="247" y="229"/>
                      <a:pt x="255" y="233"/>
                      <a:pt x="263" y="237"/>
                    </a:cubicBezTo>
                    <a:cubicBezTo>
                      <a:pt x="266" y="233"/>
                      <a:pt x="269" y="229"/>
                      <a:pt x="271" y="225"/>
                    </a:cubicBezTo>
                    <a:cubicBezTo>
                      <a:pt x="265" y="219"/>
                      <a:pt x="259" y="213"/>
                      <a:pt x="252" y="207"/>
                    </a:cubicBezTo>
                    <a:cubicBezTo>
                      <a:pt x="254" y="204"/>
                      <a:pt x="255" y="201"/>
                      <a:pt x="257" y="198"/>
                    </a:cubicBezTo>
                    <a:cubicBezTo>
                      <a:pt x="258" y="195"/>
                      <a:pt x="259" y="192"/>
                      <a:pt x="261" y="189"/>
                    </a:cubicBezTo>
                    <a:cubicBezTo>
                      <a:pt x="269" y="190"/>
                      <a:pt x="278" y="191"/>
                      <a:pt x="287" y="192"/>
                    </a:cubicBezTo>
                    <a:cubicBezTo>
                      <a:pt x="289" y="187"/>
                      <a:pt x="290" y="183"/>
                      <a:pt x="291" y="178"/>
                    </a:cubicBezTo>
                    <a:cubicBezTo>
                      <a:pt x="283" y="174"/>
                      <a:pt x="275" y="171"/>
                      <a:pt x="266" y="167"/>
                    </a:cubicBezTo>
                    <a:cubicBezTo>
                      <a:pt x="267" y="164"/>
                      <a:pt x="267" y="161"/>
                      <a:pt x="268" y="157"/>
                    </a:cubicBezTo>
                    <a:cubicBezTo>
                      <a:pt x="268" y="154"/>
                      <a:pt x="268" y="151"/>
                      <a:pt x="268" y="147"/>
                    </a:cubicBezTo>
                    <a:cubicBezTo>
                      <a:pt x="277" y="145"/>
                      <a:pt x="285" y="143"/>
                      <a:pt x="294" y="141"/>
                    </a:cubicBezTo>
                    <a:cubicBezTo>
                      <a:pt x="294" y="136"/>
                      <a:pt x="293" y="132"/>
                      <a:pt x="293" y="127"/>
                    </a:cubicBezTo>
                    <a:cubicBezTo>
                      <a:pt x="284" y="126"/>
                      <a:pt x="275" y="125"/>
                      <a:pt x="266" y="125"/>
                    </a:cubicBezTo>
                    <a:cubicBezTo>
                      <a:pt x="265" y="122"/>
                      <a:pt x="265" y="119"/>
                      <a:pt x="264" y="115"/>
                    </a:cubicBezTo>
                    <a:cubicBezTo>
                      <a:pt x="263" y="112"/>
                      <a:pt x="262" y="109"/>
                      <a:pt x="261" y="106"/>
                    </a:cubicBezTo>
                    <a:cubicBezTo>
                      <a:pt x="268" y="101"/>
                      <a:pt x="276" y="96"/>
                      <a:pt x="283" y="91"/>
                    </a:cubicBezTo>
                    <a:cubicBezTo>
                      <a:pt x="281" y="87"/>
                      <a:pt x="279" y="82"/>
                      <a:pt x="277" y="78"/>
                    </a:cubicBezTo>
                    <a:cubicBezTo>
                      <a:pt x="269" y="80"/>
                      <a:pt x="260" y="83"/>
                      <a:pt x="252" y="86"/>
                    </a:cubicBezTo>
                    <a:cubicBezTo>
                      <a:pt x="250" y="83"/>
                      <a:pt x="248" y="80"/>
                      <a:pt x="246" y="77"/>
                    </a:cubicBezTo>
                    <a:cubicBezTo>
                      <a:pt x="244" y="74"/>
                      <a:pt x="242" y="72"/>
                      <a:pt x="240" y="69"/>
                    </a:cubicBezTo>
                    <a:cubicBezTo>
                      <a:pt x="245" y="62"/>
                      <a:pt x="251" y="55"/>
                      <a:pt x="256" y="48"/>
                    </a:cubicBezTo>
                    <a:cubicBezTo>
                      <a:pt x="253" y="44"/>
                      <a:pt x="249" y="41"/>
                      <a:pt x="246" y="38"/>
                    </a:cubicBezTo>
                    <a:cubicBezTo>
                      <a:pt x="239" y="43"/>
                      <a:pt x="231" y="48"/>
                      <a:pt x="224" y="54"/>
                    </a:cubicBezTo>
                    <a:cubicBezTo>
                      <a:pt x="222" y="52"/>
                      <a:pt x="219" y="49"/>
                      <a:pt x="216" y="47"/>
                    </a:cubicBezTo>
                    <a:cubicBezTo>
                      <a:pt x="214" y="45"/>
                      <a:pt x="211" y="44"/>
                      <a:pt x="208" y="42"/>
                    </a:cubicBezTo>
                    <a:cubicBezTo>
                      <a:pt x="211" y="34"/>
                      <a:pt x="213" y="25"/>
                      <a:pt x="215" y="16"/>
                    </a:cubicBezTo>
                    <a:cubicBezTo>
                      <a:pt x="211" y="14"/>
                      <a:pt x="207" y="12"/>
                      <a:pt x="203" y="10"/>
                    </a:cubicBezTo>
                    <a:cubicBezTo>
                      <a:pt x="197" y="18"/>
                      <a:pt x="192" y="25"/>
                      <a:pt x="188" y="33"/>
                    </a:cubicBezTo>
                    <a:cubicBezTo>
                      <a:pt x="185" y="32"/>
                      <a:pt x="181" y="31"/>
                      <a:pt x="178" y="30"/>
                    </a:cubicBezTo>
                    <a:cubicBezTo>
                      <a:pt x="175" y="29"/>
                      <a:pt x="172" y="28"/>
                      <a:pt x="168" y="27"/>
                    </a:cubicBezTo>
                    <a:cubicBezTo>
                      <a:pt x="168" y="19"/>
                      <a:pt x="168" y="10"/>
                      <a:pt x="167" y="1"/>
                    </a:cubicBezTo>
                    <a:cubicBezTo>
                      <a:pt x="162" y="0"/>
                      <a:pt x="157" y="0"/>
                      <a:pt x="153" y="0"/>
                    </a:cubicBezTo>
                    <a:cubicBezTo>
                      <a:pt x="150" y="8"/>
                      <a:pt x="148" y="17"/>
                      <a:pt x="146" y="26"/>
                    </a:cubicBezTo>
                    <a:cubicBezTo>
                      <a:pt x="143" y="26"/>
                      <a:pt x="140" y="26"/>
                      <a:pt x="136" y="26"/>
                    </a:cubicBezTo>
                    <a:cubicBezTo>
                      <a:pt x="133" y="26"/>
                      <a:pt x="130" y="27"/>
                      <a:pt x="126" y="27"/>
                    </a:cubicBezTo>
                    <a:cubicBezTo>
                      <a:pt x="123" y="19"/>
                      <a:pt x="119" y="11"/>
                      <a:pt x="115" y="3"/>
                    </a:cubicBezTo>
                    <a:cubicBezTo>
                      <a:pt x="111" y="4"/>
                      <a:pt x="106" y="5"/>
                      <a:pt x="102" y="6"/>
                    </a:cubicBezTo>
                    <a:cubicBezTo>
                      <a:pt x="103" y="15"/>
                      <a:pt x="104" y="24"/>
                      <a:pt x="105" y="33"/>
                    </a:cubicBezTo>
                    <a:cubicBezTo>
                      <a:pt x="102" y="34"/>
                      <a:pt x="99" y="35"/>
                      <a:pt x="96" y="37"/>
                    </a:cubicBezTo>
                    <a:cubicBezTo>
                      <a:pt x="93" y="38"/>
                      <a:pt x="90" y="40"/>
                      <a:pt x="87" y="42"/>
                    </a:cubicBezTo>
                    <a:cubicBezTo>
                      <a:pt x="81" y="35"/>
                      <a:pt x="75" y="28"/>
                      <a:pt x="68" y="22"/>
                    </a:cubicBezTo>
                    <a:cubicBezTo>
                      <a:pt x="64" y="25"/>
                      <a:pt x="60" y="27"/>
                      <a:pt x="57" y="30"/>
                    </a:cubicBezTo>
                    <a:cubicBezTo>
                      <a:pt x="60" y="38"/>
                      <a:pt x="64" y="46"/>
                      <a:pt x="69" y="54"/>
                    </a:cubicBezTo>
                    <a:cubicBezTo>
                      <a:pt x="66" y="56"/>
                      <a:pt x="64" y="59"/>
                      <a:pt x="61" y="61"/>
                    </a:cubicBezTo>
                    <a:cubicBezTo>
                      <a:pt x="59" y="63"/>
                      <a:pt x="56" y="66"/>
                      <a:pt x="54" y="69"/>
                    </a:cubicBezTo>
                    <a:cubicBezTo>
                      <a:pt x="46" y="64"/>
                      <a:pt x="38" y="60"/>
                      <a:pt x="30" y="57"/>
                    </a:cubicBezTo>
                    <a:cubicBezTo>
                      <a:pt x="27" y="60"/>
                      <a:pt x="25" y="64"/>
                      <a:pt x="22" y="68"/>
                    </a:cubicBezTo>
                    <a:cubicBezTo>
                      <a:pt x="29" y="74"/>
                      <a:pt x="35" y="81"/>
                      <a:pt x="42" y="86"/>
                    </a:cubicBezTo>
                    <a:cubicBezTo>
                      <a:pt x="40" y="89"/>
                      <a:pt x="38" y="92"/>
                      <a:pt x="37" y="95"/>
                    </a:cubicBezTo>
                    <a:cubicBezTo>
                      <a:pt x="36" y="99"/>
                      <a:pt x="34" y="102"/>
                      <a:pt x="33" y="105"/>
                    </a:cubicBezTo>
                    <a:cubicBezTo>
                      <a:pt x="24" y="104"/>
                      <a:pt x="15" y="103"/>
                      <a:pt x="6" y="102"/>
                    </a:cubicBezTo>
                    <a:cubicBezTo>
                      <a:pt x="5" y="106"/>
                      <a:pt x="4" y="111"/>
                      <a:pt x="3" y="115"/>
                    </a:cubicBezTo>
                    <a:cubicBezTo>
                      <a:pt x="11" y="119"/>
                      <a:pt x="19" y="123"/>
                      <a:pt x="27" y="126"/>
                    </a:cubicBezTo>
                    <a:cubicBezTo>
                      <a:pt x="27" y="129"/>
                      <a:pt x="26" y="133"/>
                      <a:pt x="26" y="136"/>
                    </a:cubicBezTo>
                    <a:cubicBezTo>
                      <a:pt x="26" y="140"/>
                      <a:pt x="26" y="143"/>
                      <a:pt x="26" y="146"/>
                    </a:cubicBezTo>
                    <a:cubicBezTo>
                      <a:pt x="17" y="148"/>
                      <a:pt x="8" y="150"/>
                      <a:pt x="0" y="153"/>
                    </a:cubicBezTo>
                    <a:cubicBezTo>
                      <a:pt x="0" y="157"/>
                      <a:pt x="0" y="162"/>
                      <a:pt x="1" y="166"/>
                    </a:cubicBezTo>
                    <a:cubicBezTo>
                      <a:pt x="10" y="167"/>
                      <a:pt x="19" y="168"/>
                      <a:pt x="28" y="168"/>
                    </a:cubicBezTo>
                    <a:cubicBezTo>
                      <a:pt x="28" y="171"/>
                      <a:pt x="29" y="175"/>
                      <a:pt x="30" y="178"/>
                    </a:cubicBezTo>
                    <a:cubicBezTo>
                      <a:pt x="31" y="181"/>
                      <a:pt x="32" y="185"/>
                      <a:pt x="33" y="188"/>
                    </a:cubicBezTo>
                    <a:cubicBezTo>
                      <a:pt x="25" y="192"/>
                      <a:pt x="18" y="197"/>
                      <a:pt x="10" y="203"/>
                    </a:cubicBezTo>
                    <a:cubicBezTo>
                      <a:pt x="12" y="207"/>
                      <a:pt x="14" y="211"/>
                      <a:pt x="16" y="215"/>
                    </a:cubicBezTo>
                    <a:cubicBezTo>
                      <a:pt x="25" y="213"/>
                      <a:pt x="34" y="211"/>
                      <a:pt x="42" y="208"/>
                    </a:cubicBezTo>
                    <a:cubicBezTo>
                      <a:pt x="44" y="211"/>
                      <a:pt x="46" y="213"/>
                      <a:pt x="48" y="216"/>
                    </a:cubicBezTo>
                    <a:cubicBezTo>
                      <a:pt x="49" y="219"/>
                      <a:pt x="52" y="222"/>
                      <a:pt x="54" y="224"/>
                    </a:cubicBezTo>
                    <a:cubicBezTo>
                      <a:pt x="48" y="231"/>
                      <a:pt x="43" y="238"/>
                      <a:pt x="38" y="246"/>
                    </a:cubicBezTo>
                    <a:cubicBezTo>
                      <a:pt x="41" y="249"/>
                      <a:pt x="44" y="253"/>
                      <a:pt x="48" y="256"/>
                    </a:cubicBezTo>
                    <a:cubicBezTo>
                      <a:pt x="55" y="251"/>
                      <a:pt x="62" y="245"/>
                      <a:pt x="69" y="240"/>
                    </a:cubicBezTo>
                    <a:cubicBezTo>
                      <a:pt x="72" y="242"/>
                      <a:pt x="75" y="244"/>
                      <a:pt x="77" y="246"/>
                    </a:cubicBezTo>
                    <a:cubicBezTo>
                      <a:pt x="80" y="248"/>
                      <a:pt x="83" y="250"/>
                      <a:pt x="86" y="251"/>
                    </a:cubicBezTo>
                    <a:cubicBezTo>
                      <a:pt x="83" y="260"/>
                      <a:pt x="80" y="268"/>
                      <a:pt x="78" y="277"/>
                    </a:cubicBezTo>
                    <a:cubicBezTo>
                      <a:pt x="82" y="279"/>
                      <a:pt x="87" y="281"/>
                      <a:pt x="91" y="283"/>
                    </a:cubicBezTo>
                    <a:cubicBezTo>
                      <a:pt x="96" y="276"/>
                      <a:pt x="101" y="268"/>
                      <a:pt x="106" y="261"/>
                    </a:cubicBezTo>
                    <a:cubicBezTo>
                      <a:pt x="109" y="262"/>
                      <a:pt x="112" y="263"/>
                      <a:pt x="115" y="264"/>
                    </a:cubicBezTo>
                    <a:cubicBezTo>
                      <a:pt x="119" y="265"/>
                      <a:pt x="122" y="265"/>
                      <a:pt x="125" y="266"/>
                    </a:cubicBezTo>
                    <a:cubicBezTo>
                      <a:pt x="126" y="275"/>
                      <a:pt x="126" y="284"/>
                      <a:pt x="127" y="293"/>
                    </a:cubicBezTo>
                    <a:cubicBezTo>
                      <a:pt x="132" y="293"/>
                      <a:pt x="136" y="294"/>
                      <a:pt x="141" y="294"/>
                    </a:cubicBezTo>
                    <a:cubicBezTo>
                      <a:pt x="143" y="285"/>
                      <a:pt x="145" y="277"/>
                      <a:pt x="147" y="268"/>
                    </a:cubicBezTo>
                    <a:cubicBezTo>
                      <a:pt x="151" y="268"/>
                      <a:pt x="154" y="268"/>
                      <a:pt x="157" y="267"/>
                    </a:cubicBezTo>
                    <a:cubicBezTo>
                      <a:pt x="161" y="267"/>
                      <a:pt x="164" y="267"/>
                      <a:pt x="167" y="266"/>
                    </a:cubicBezTo>
                    <a:cubicBezTo>
                      <a:pt x="171" y="274"/>
                      <a:pt x="174" y="283"/>
                      <a:pt x="178" y="291"/>
                    </a:cubicBezTo>
                    <a:cubicBezTo>
                      <a:pt x="183" y="290"/>
                      <a:pt x="187" y="288"/>
                      <a:pt x="192" y="287"/>
                    </a:cubicBezTo>
                    <a:cubicBezTo>
                      <a:pt x="191" y="278"/>
                      <a:pt x="190" y="269"/>
                      <a:pt x="189" y="260"/>
                    </a:cubicBezTo>
                    <a:cubicBezTo>
                      <a:pt x="192" y="259"/>
                      <a:pt x="195" y="258"/>
                      <a:pt x="198" y="257"/>
                    </a:cubicBezTo>
                    <a:cubicBezTo>
                      <a:pt x="201" y="255"/>
                      <a:pt x="204" y="254"/>
                      <a:pt x="207" y="252"/>
                    </a:cubicBezTo>
                    <a:cubicBezTo>
                      <a:pt x="213" y="259"/>
                      <a:pt x="219" y="265"/>
                      <a:pt x="226" y="271"/>
                    </a:cubicBezTo>
                    <a:cubicBezTo>
                      <a:pt x="229" y="269"/>
                      <a:pt x="233" y="266"/>
                      <a:pt x="237" y="263"/>
                    </a:cubicBezTo>
                    <a:cubicBezTo>
                      <a:pt x="233" y="255"/>
                      <a:pt x="229" y="247"/>
                      <a:pt x="225" y="239"/>
                    </a:cubicBezTo>
                    <a:cubicBezTo>
                      <a:pt x="228" y="237"/>
                      <a:pt x="230" y="235"/>
                      <a:pt x="232" y="232"/>
                    </a:cubicBezTo>
                    <a:close/>
                    <a:moveTo>
                      <a:pt x="172" y="193"/>
                    </a:moveTo>
                    <a:cubicBezTo>
                      <a:pt x="157" y="202"/>
                      <a:pt x="137" y="202"/>
                      <a:pt x="122" y="194"/>
                    </a:cubicBezTo>
                    <a:cubicBezTo>
                      <a:pt x="106" y="185"/>
                      <a:pt x="95" y="169"/>
                      <a:pt x="94" y="151"/>
                    </a:cubicBezTo>
                    <a:cubicBezTo>
                      <a:pt x="93" y="133"/>
                      <a:pt x="101" y="115"/>
                      <a:pt x="115" y="104"/>
                    </a:cubicBezTo>
                    <a:cubicBezTo>
                      <a:pt x="129" y="94"/>
                      <a:pt x="148" y="91"/>
                      <a:pt x="165" y="97"/>
                    </a:cubicBezTo>
                    <a:cubicBezTo>
                      <a:pt x="182" y="103"/>
                      <a:pt x="195" y="118"/>
                      <a:pt x="199" y="136"/>
                    </a:cubicBezTo>
                    <a:cubicBezTo>
                      <a:pt x="202" y="153"/>
                      <a:pt x="197" y="171"/>
                      <a:pt x="184" y="184"/>
                    </a:cubicBezTo>
                    <a:cubicBezTo>
                      <a:pt x="181" y="188"/>
                      <a:pt x="177" y="191"/>
                      <a:pt x="172" y="193"/>
                    </a:cubicBez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grpSp>
          <p:nvGrpSpPr>
            <p:cNvPr id="10" name="Group 4">
              <a:extLst>
                <a:ext uri="{FF2B5EF4-FFF2-40B4-BE49-F238E27FC236}">
                  <a16:creationId xmlns:a16="http://schemas.microsoft.com/office/drawing/2014/main" id="{CAC1C08B-2817-EA10-AE5D-30E838148646}"/>
                </a:ext>
              </a:extLst>
            </p:cNvPr>
            <p:cNvGrpSpPr>
              <a:grpSpLocks noChangeAspect="1"/>
            </p:cNvGrpSpPr>
            <p:nvPr/>
          </p:nvGrpSpPr>
          <p:grpSpPr bwMode="auto">
            <a:xfrm>
              <a:off x="4172162" y="2279846"/>
              <a:ext cx="541143" cy="357653"/>
              <a:chOff x="3494" y="1930"/>
              <a:chExt cx="696" cy="460"/>
            </a:xfrm>
            <a:noFill/>
          </p:grpSpPr>
          <p:sp>
            <p:nvSpPr>
              <p:cNvPr id="23" name="Freeform 5">
                <a:extLst>
                  <a:ext uri="{FF2B5EF4-FFF2-40B4-BE49-F238E27FC236}">
                    <a16:creationId xmlns:a16="http://schemas.microsoft.com/office/drawing/2014/main" id="{FEB4E9C6-7D49-C7D6-AA0C-E09C5483F3AD}"/>
                  </a:ext>
                </a:extLst>
              </p:cNvPr>
              <p:cNvSpPr>
                <a:spLocks/>
              </p:cNvSpPr>
              <p:nvPr/>
            </p:nvSpPr>
            <p:spPr bwMode="auto">
              <a:xfrm>
                <a:off x="3494" y="1930"/>
                <a:ext cx="696" cy="460"/>
              </a:xfrm>
              <a:custGeom>
                <a:avLst/>
                <a:gdLst>
                  <a:gd name="T0" fmla="*/ 0 w 696"/>
                  <a:gd name="T1" fmla="*/ 0 h 460"/>
                  <a:gd name="T2" fmla="*/ 0 w 696"/>
                  <a:gd name="T3" fmla="*/ 460 h 460"/>
                  <a:gd name="T4" fmla="*/ 696 w 696"/>
                  <a:gd name="T5" fmla="*/ 460 h 460"/>
                </a:gdLst>
                <a:ahLst/>
                <a:cxnLst>
                  <a:cxn ang="0">
                    <a:pos x="T0" y="T1"/>
                  </a:cxn>
                  <a:cxn ang="0">
                    <a:pos x="T2" y="T3"/>
                  </a:cxn>
                  <a:cxn ang="0">
                    <a:pos x="T4" y="T5"/>
                  </a:cxn>
                </a:cxnLst>
                <a:rect l="0" t="0" r="r" b="b"/>
                <a:pathLst>
                  <a:path w="696" h="460">
                    <a:moveTo>
                      <a:pt x="0" y="0"/>
                    </a:moveTo>
                    <a:lnTo>
                      <a:pt x="0" y="460"/>
                    </a:lnTo>
                    <a:lnTo>
                      <a:pt x="696" y="460"/>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4" name="Rectangle 6">
                <a:extLst>
                  <a:ext uri="{FF2B5EF4-FFF2-40B4-BE49-F238E27FC236}">
                    <a16:creationId xmlns:a16="http://schemas.microsoft.com/office/drawing/2014/main" id="{D2929379-0DDA-8321-8FA6-7159E82E3716}"/>
                  </a:ext>
                </a:extLst>
              </p:cNvPr>
              <p:cNvSpPr>
                <a:spLocks noChangeArrowheads="1"/>
              </p:cNvSpPr>
              <p:nvPr/>
            </p:nvSpPr>
            <p:spPr bwMode="auto">
              <a:xfrm>
                <a:off x="3572" y="2296"/>
                <a:ext cx="55" cy="94"/>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5" name="Rectangle 7">
                <a:extLst>
                  <a:ext uri="{FF2B5EF4-FFF2-40B4-BE49-F238E27FC236}">
                    <a16:creationId xmlns:a16="http://schemas.microsoft.com/office/drawing/2014/main" id="{4E6A7712-8AA3-53EC-0D4F-5F21BEE5BB30}"/>
                  </a:ext>
                </a:extLst>
              </p:cNvPr>
              <p:cNvSpPr>
                <a:spLocks noChangeArrowheads="1"/>
              </p:cNvSpPr>
              <p:nvPr/>
            </p:nvSpPr>
            <p:spPr bwMode="auto">
              <a:xfrm>
                <a:off x="3694" y="2194"/>
                <a:ext cx="54" cy="196"/>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6" name="Rectangle 8">
                <a:extLst>
                  <a:ext uri="{FF2B5EF4-FFF2-40B4-BE49-F238E27FC236}">
                    <a16:creationId xmlns:a16="http://schemas.microsoft.com/office/drawing/2014/main" id="{84744442-1C1F-89FB-9B87-3E23EB6E16C3}"/>
                  </a:ext>
                </a:extLst>
              </p:cNvPr>
              <p:cNvSpPr>
                <a:spLocks noChangeArrowheads="1"/>
              </p:cNvSpPr>
              <p:nvPr/>
            </p:nvSpPr>
            <p:spPr bwMode="auto">
              <a:xfrm>
                <a:off x="3815" y="2259"/>
                <a:ext cx="54" cy="131"/>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7" name="Rectangle 9">
                <a:extLst>
                  <a:ext uri="{FF2B5EF4-FFF2-40B4-BE49-F238E27FC236}">
                    <a16:creationId xmlns:a16="http://schemas.microsoft.com/office/drawing/2014/main" id="{BF823BBD-9594-F3D9-A891-67C9A86F57AD}"/>
                  </a:ext>
                </a:extLst>
              </p:cNvPr>
              <p:cNvSpPr>
                <a:spLocks noChangeArrowheads="1"/>
              </p:cNvSpPr>
              <p:nvPr/>
            </p:nvSpPr>
            <p:spPr bwMode="auto">
              <a:xfrm>
                <a:off x="3936" y="2147"/>
                <a:ext cx="54" cy="243"/>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8" name="Rectangle 10">
                <a:extLst>
                  <a:ext uri="{FF2B5EF4-FFF2-40B4-BE49-F238E27FC236}">
                    <a16:creationId xmlns:a16="http://schemas.microsoft.com/office/drawing/2014/main" id="{179D234A-8E79-1E7F-63EB-47C15669B752}"/>
                  </a:ext>
                </a:extLst>
              </p:cNvPr>
              <p:cNvSpPr>
                <a:spLocks noChangeArrowheads="1"/>
              </p:cNvSpPr>
              <p:nvPr/>
            </p:nvSpPr>
            <p:spPr bwMode="auto">
              <a:xfrm>
                <a:off x="4057" y="2090"/>
                <a:ext cx="55" cy="30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9" name="Freeform 11">
                <a:extLst>
                  <a:ext uri="{FF2B5EF4-FFF2-40B4-BE49-F238E27FC236}">
                    <a16:creationId xmlns:a16="http://schemas.microsoft.com/office/drawing/2014/main" id="{8D2D581F-B3C0-C67C-851D-D442596E9493}"/>
                  </a:ext>
                </a:extLst>
              </p:cNvPr>
              <p:cNvSpPr>
                <a:spLocks/>
              </p:cNvSpPr>
              <p:nvPr/>
            </p:nvSpPr>
            <p:spPr bwMode="auto">
              <a:xfrm>
                <a:off x="3551" y="1939"/>
                <a:ext cx="594" cy="288"/>
              </a:xfrm>
              <a:custGeom>
                <a:avLst/>
                <a:gdLst>
                  <a:gd name="T0" fmla="*/ 0 w 594"/>
                  <a:gd name="T1" fmla="*/ 288 h 288"/>
                  <a:gd name="T2" fmla="*/ 170 w 594"/>
                  <a:gd name="T3" fmla="*/ 145 h 288"/>
                  <a:gd name="T4" fmla="*/ 291 w 594"/>
                  <a:gd name="T5" fmla="*/ 210 h 288"/>
                  <a:gd name="T6" fmla="*/ 594 w 594"/>
                  <a:gd name="T7" fmla="*/ 0 h 288"/>
                </a:gdLst>
                <a:ahLst/>
                <a:cxnLst>
                  <a:cxn ang="0">
                    <a:pos x="T0" y="T1"/>
                  </a:cxn>
                  <a:cxn ang="0">
                    <a:pos x="T2" y="T3"/>
                  </a:cxn>
                  <a:cxn ang="0">
                    <a:pos x="T4" y="T5"/>
                  </a:cxn>
                  <a:cxn ang="0">
                    <a:pos x="T6" y="T7"/>
                  </a:cxn>
                </a:cxnLst>
                <a:rect l="0" t="0" r="r" b="b"/>
                <a:pathLst>
                  <a:path w="594" h="288">
                    <a:moveTo>
                      <a:pt x="0" y="288"/>
                    </a:moveTo>
                    <a:lnTo>
                      <a:pt x="170" y="145"/>
                    </a:lnTo>
                    <a:lnTo>
                      <a:pt x="291" y="210"/>
                    </a:lnTo>
                    <a:lnTo>
                      <a:pt x="594" y="0"/>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0" name="Freeform 12">
                <a:extLst>
                  <a:ext uri="{FF2B5EF4-FFF2-40B4-BE49-F238E27FC236}">
                    <a16:creationId xmlns:a16="http://schemas.microsoft.com/office/drawing/2014/main" id="{53CE2733-318E-B1AA-C311-730DD954295F}"/>
                  </a:ext>
                </a:extLst>
              </p:cNvPr>
              <p:cNvSpPr>
                <a:spLocks/>
              </p:cNvSpPr>
              <p:nvPr/>
            </p:nvSpPr>
            <p:spPr bwMode="auto">
              <a:xfrm>
                <a:off x="4119" y="1933"/>
                <a:ext cx="29" cy="31"/>
              </a:xfrm>
              <a:custGeom>
                <a:avLst/>
                <a:gdLst>
                  <a:gd name="T0" fmla="*/ 23 w 29"/>
                  <a:gd name="T1" fmla="*/ 31 h 31"/>
                  <a:gd name="T2" fmla="*/ 18 w 29"/>
                  <a:gd name="T3" fmla="*/ 31 h 31"/>
                  <a:gd name="T4" fmla="*/ 23 w 29"/>
                  <a:gd name="T5" fmla="*/ 7 h 31"/>
                  <a:gd name="T6" fmla="*/ 0 w 29"/>
                  <a:gd name="T7" fmla="*/ 3 h 31"/>
                  <a:gd name="T8" fmla="*/ 0 w 29"/>
                  <a:gd name="T9" fmla="*/ 0 h 31"/>
                  <a:gd name="T10" fmla="*/ 29 w 29"/>
                  <a:gd name="T11" fmla="*/ 3 h 31"/>
                  <a:gd name="T12" fmla="*/ 23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23" y="31"/>
                    </a:moveTo>
                    <a:lnTo>
                      <a:pt x="18" y="31"/>
                    </a:lnTo>
                    <a:lnTo>
                      <a:pt x="23" y="7"/>
                    </a:lnTo>
                    <a:lnTo>
                      <a:pt x="0" y="3"/>
                    </a:lnTo>
                    <a:lnTo>
                      <a:pt x="0" y="0"/>
                    </a:lnTo>
                    <a:lnTo>
                      <a:pt x="29" y="3"/>
                    </a:lnTo>
                    <a:lnTo>
                      <a:pt x="23" y="3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grpSp>
          <p:nvGrpSpPr>
            <p:cNvPr id="11" name="Group 27">
              <a:extLst>
                <a:ext uri="{FF2B5EF4-FFF2-40B4-BE49-F238E27FC236}">
                  <a16:creationId xmlns:a16="http://schemas.microsoft.com/office/drawing/2014/main" id="{813C26BB-8602-52CA-57CB-9700FF223511}"/>
                </a:ext>
              </a:extLst>
            </p:cNvPr>
            <p:cNvGrpSpPr>
              <a:grpSpLocks noChangeAspect="1"/>
            </p:cNvGrpSpPr>
            <p:nvPr/>
          </p:nvGrpSpPr>
          <p:grpSpPr bwMode="auto">
            <a:xfrm>
              <a:off x="2553569" y="2205786"/>
              <a:ext cx="510902" cy="505772"/>
              <a:chOff x="3492" y="1787"/>
              <a:chExt cx="697" cy="690"/>
            </a:xfrm>
            <a:noFill/>
          </p:grpSpPr>
          <p:sp>
            <p:nvSpPr>
              <p:cNvPr id="17" name="Freeform 28">
                <a:extLst>
                  <a:ext uri="{FF2B5EF4-FFF2-40B4-BE49-F238E27FC236}">
                    <a16:creationId xmlns:a16="http://schemas.microsoft.com/office/drawing/2014/main" id="{F22F6167-3FBC-6A08-00E3-04E3F298E5D1}"/>
                  </a:ext>
                </a:extLst>
              </p:cNvPr>
              <p:cNvSpPr>
                <a:spLocks/>
              </p:cNvSpPr>
              <p:nvPr/>
            </p:nvSpPr>
            <p:spPr bwMode="auto">
              <a:xfrm>
                <a:off x="3492" y="1787"/>
                <a:ext cx="697" cy="690"/>
              </a:xfrm>
              <a:custGeom>
                <a:avLst/>
                <a:gdLst>
                  <a:gd name="T0" fmla="*/ 291 w 570"/>
                  <a:gd name="T1" fmla="*/ 129 h 566"/>
                  <a:gd name="T2" fmla="*/ 285 w 570"/>
                  <a:gd name="T3" fmla="*/ 132 h 566"/>
                  <a:gd name="T4" fmla="*/ 279 w 570"/>
                  <a:gd name="T5" fmla="*/ 129 h 566"/>
                  <a:gd name="T6" fmla="*/ 0 w 570"/>
                  <a:gd name="T7" fmla="*/ 198 h 566"/>
                  <a:gd name="T8" fmla="*/ 145 w 570"/>
                  <a:gd name="T9" fmla="*/ 421 h 566"/>
                  <a:gd name="T10" fmla="*/ 283 w 570"/>
                  <a:gd name="T11" fmla="*/ 565 h 566"/>
                  <a:gd name="T12" fmla="*/ 285 w 570"/>
                  <a:gd name="T13" fmla="*/ 566 h 566"/>
                  <a:gd name="T14" fmla="*/ 287 w 570"/>
                  <a:gd name="T15" fmla="*/ 565 h 566"/>
                  <a:gd name="T16" fmla="*/ 425 w 570"/>
                  <a:gd name="T17" fmla="*/ 421 h 566"/>
                  <a:gd name="T18" fmla="*/ 570 w 570"/>
                  <a:gd name="T19" fmla="*/ 198 h 566"/>
                  <a:gd name="T20" fmla="*/ 291 w 570"/>
                  <a:gd name="T21" fmla="*/ 12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566">
                    <a:moveTo>
                      <a:pt x="291" y="129"/>
                    </a:moveTo>
                    <a:cubicBezTo>
                      <a:pt x="289" y="131"/>
                      <a:pt x="289" y="132"/>
                      <a:pt x="285" y="132"/>
                    </a:cubicBezTo>
                    <a:cubicBezTo>
                      <a:pt x="282" y="132"/>
                      <a:pt x="280" y="131"/>
                      <a:pt x="279" y="129"/>
                    </a:cubicBezTo>
                    <a:cubicBezTo>
                      <a:pt x="197" y="0"/>
                      <a:pt x="0" y="21"/>
                      <a:pt x="0" y="198"/>
                    </a:cubicBezTo>
                    <a:cubicBezTo>
                      <a:pt x="0" y="282"/>
                      <a:pt x="67" y="352"/>
                      <a:pt x="145" y="421"/>
                    </a:cubicBezTo>
                    <a:cubicBezTo>
                      <a:pt x="221" y="489"/>
                      <a:pt x="273" y="548"/>
                      <a:pt x="283" y="565"/>
                    </a:cubicBezTo>
                    <a:cubicBezTo>
                      <a:pt x="283" y="565"/>
                      <a:pt x="284" y="566"/>
                      <a:pt x="285" y="566"/>
                    </a:cubicBezTo>
                    <a:cubicBezTo>
                      <a:pt x="286" y="566"/>
                      <a:pt x="287" y="565"/>
                      <a:pt x="287" y="565"/>
                    </a:cubicBezTo>
                    <a:cubicBezTo>
                      <a:pt x="297" y="548"/>
                      <a:pt x="349" y="489"/>
                      <a:pt x="425" y="421"/>
                    </a:cubicBezTo>
                    <a:cubicBezTo>
                      <a:pt x="503" y="352"/>
                      <a:pt x="570" y="282"/>
                      <a:pt x="570" y="198"/>
                    </a:cubicBezTo>
                    <a:cubicBezTo>
                      <a:pt x="570" y="21"/>
                      <a:pt x="373" y="0"/>
                      <a:pt x="291" y="129"/>
                    </a:cubicBezTo>
                    <a:close/>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8" name="Line 29">
                <a:extLst>
                  <a:ext uri="{FF2B5EF4-FFF2-40B4-BE49-F238E27FC236}">
                    <a16:creationId xmlns:a16="http://schemas.microsoft.com/office/drawing/2014/main" id="{65C821A9-37DE-45F3-AF02-755468288B91}"/>
                  </a:ext>
                </a:extLst>
              </p:cNvPr>
              <p:cNvSpPr>
                <a:spLocks noChangeShapeType="1"/>
              </p:cNvSpPr>
              <p:nvPr/>
            </p:nvSpPr>
            <p:spPr bwMode="auto">
              <a:xfrm>
                <a:off x="4043" y="2150"/>
                <a:ext cx="2" cy="0"/>
              </a:xfrm>
              <a:prstGeom prst="line">
                <a:avLst/>
              </a:pr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9" name="Line 30">
                <a:extLst>
                  <a:ext uri="{FF2B5EF4-FFF2-40B4-BE49-F238E27FC236}">
                    <a16:creationId xmlns:a16="http://schemas.microsoft.com/office/drawing/2014/main" id="{D4E8FA30-D9B2-6A86-95B7-DD6686AC68D2}"/>
                  </a:ext>
                </a:extLst>
              </p:cNvPr>
              <p:cNvSpPr>
                <a:spLocks noChangeShapeType="1"/>
              </p:cNvSpPr>
              <p:nvPr/>
            </p:nvSpPr>
            <p:spPr bwMode="auto">
              <a:xfrm flipH="1">
                <a:off x="3635" y="2150"/>
                <a:ext cx="3" cy="0"/>
              </a:xfrm>
              <a:prstGeom prst="line">
                <a:avLst/>
              </a:pr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0" name="Freeform 31">
                <a:extLst>
                  <a:ext uri="{FF2B5EF4-FFF2-40B4-BE49-F238E27FC236}">
                    <a16:creationId xmlns:a16="http://schemas.microsoft.com/office/drawing/2014/main" id="{304725F8-A590-5928-C5AC-6B56D7C10530}"/>
                  </a:ext>
                </a:extLst>
              </p:cNvPr>
              <p:cNvSpPr>
                <a:spLocks/>
              </p:cNvSpPr>
              <p:nvPr/>
            </p:nvSpPr>
            <p:spPr bwMode="auto">
              <a:xfrm>
                <a:off x="3638" y="2005"/>
                <a:ext cx="405" cy="256"/>
              </a:xfrm>
              <a:custGeom>
                <a:avLst/>
                <a:gdLst>
                  <a:gd name="T0" fmla="*/ 0 w 405"/>
                  <a:gd name="T1" fmla="*/ 145 h 256"/>
                  <a:gd name="T2" fmla="*/ 45 w 405"/>
                  <a:gd name="T3" fmla="*/ 145 h 256"/>
                  <a:gd name="T4" fmla="*/ 63 w 405"/>
                  <a:gd name="T5" fmla="*/ 104 h 256"/>
                  <a:gd name="T6" fmla="*/ 90 w 405"/>
                  <a:gd name="T7" fmla="*/ 177 h 256"/>
                  <a:gd name="T8" fmla="*/ 151 w 405"/>
                  <a:gd name="T9" fmla="*/ 0 h 256"/>
                  <a:gd name="T10" fmla="*/ 195 w 405"/>
                  <a:gd name="T11" fmla="*/ 145 h 256"/>
                  <a:gd name="T12" fmla="*/ 234 w 405"/>
                  <a:gd name="T13" fmla="*/ 145 h 256"/>
                  <a:gd name="T14" fmla="*/ 271 w 405"/>
                  <a:gd name="T15" fmla="*/ 256 h 256"/>
                  <a:gd name="T16" fmla="*/ 316 w 405"/>
                  <a:gd name="T17" fmla="*/ 44 h 256"/>
                  <a:gd name="T18" fmla="*/ 341 w 405"/>
                  <a:gd name="T19" fmla="*/ 145 h 256"/>
                  <a:gd name="T20" fmla="*/ 405 w 405"/>
                  <a:gd name="T21" fmla="*/ 14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5" h="256">
                    <a:moveTo>
                      <a:pt x="0" y="145"/>
                    </a:moveTo>
                    <a:lnTo>
                      <a:pt x="45" y="145"/>
                    </a:lnTo>
                    <a:lnTo>
                      <a:pt x="63" y="104"/>
                    </a:lnTo>
                    <a:lnTo>
                      <a:pt x="90" y="177"/>
                    </a:lnTo>
                    <a:lnTo>
                      <a:pt x="151" y="0"/>
                    </a:lnTo>
                    <a:lnTo>
                      <a:pt x="195" y="145"/>
                    </a:lnTo>
                    <a:lnTo>
                      <a:pt x="234" y="145"/>
                    </a:lnTo>
                    <a:lnTo>
                      <a:pt x="271" y="256"/>
                    </a:lnTo>
                    <a:lnTo>
                      <a:pt x="316" y="44"/>
                    </a:lnTo>
                    <a:lnTo>
                      <a:pt x="341" y="145"/>
                    </a:lnTo>
                    <a:lnTo>
                      <a:pt x="405" y="145"/>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1" name="Freeform 32">
                <a:extLst>
                  <a:ext uri="{FF2B5EF4-FFF2-40B4-BE49-F238E27FC236}">
                    <a16:creationId xmlns:a16="http://schemas.microsoft.com/office/drawing/2014/main" id="{125BB960-84C2-0AE8-58D8-DE3E9680E524}"/>
                  </a:ext>
                </a:extLst>
              </p:cNvPr>
              <p:cNvSpPr>
                <a:spLocks/>
              </p:cNvSpPr>
              <p:nvPr/>
            </p:nvSpPr>
            <p:spPr bwMode="auto">
              <a:xfrm>
                <a:off x="4043" y="2141"/>
                <a:ext cx="22" cy="20"/>
              </a:xfrm>
              <a:custGeom>
                <a:avLst/>
                <a:gdLst>
                  <a:gd name="T0" fmla="*/ 0 w 18"/>
                  <a:gd name="T1" fmla="*/ 8 h 17"/>
                  <a:gd name="T2" fmla="*/ 0 w 18"/>
                  <a:gd name="T3" fmla="*/ 9 h 17"/>
                  <a:gd name="T4" fmla="*/ 9 w 18"/>
                  <a:gd name="T5" fmla="*/ 17 h 17"/>
                  <a:gd name="T6" fmla="*/ 18 w 18"/>
                  <a:gd name="T7" fmla="*/ 9 h 17"/>
                  <a:gd name="T8" fmla="*/ 9 w 18"/>
                  <a:gd name="T9" fmla="*/ 0 h 17"/>
                  <a:gd name="T10" fmla="*/ 0 w 18"/>
                  <a:gd name="T11" fmla="*/ 8 h 17"/>
                </a:gdLst>
                <a:ahLst/>
                <a:cxnLst>
                  <a:cxn ang="0">
                    <a:pos x="T0" y="T1"/>
                  </a:cxn>
                  <a:cxn ang="0">
                    <a:pos x="T2" y="T3"/>
                  </a:cxn>
                  <a:cxn ang="0">
                    <a:pos x="T4" y="T5"/>
                  </a:cxn>
                  <a:cxn ang="0">
                    <a:pos x="T6" y="T7"/>
                  </a:cxn>
                  <a:cxn ang="0">
                    <a:pos x="T8" y="T9"/>
                  </a:cxn>
                  <a:cxn ang="0">
                    <a:pos x="T10" y="T11"/>
                  </a:cxn>
                </a:cxnLst>
                <a:rect l="0" t="0" r="r" b="b"/>
                <a:pathLst>
                  <a:path w="18" h="17">
                    <a:moveTo>
                      <a:pt x="0" y="8"/>
                    </a:moveTo>
                    <a:cubicBezTo>
                      <a:pt x="0" y="8"/>
                      <a:pt x="0" y="8"/>
                      <a:pt x="0" y="9"/>
                    </a:cubicBezTo>
                    <a:cubicBezTo>
                      <a:pt x="0" y="13"/>
                      <a:pt x="4" y="17"/>
                      <a:pt x="9" y="17"/>
                    </a:cubicBezTo>
                    <a:cubicBezTo>
                      <a:pt x="14" y="17"/>
                      <a:pt x="18" y="13"/>
                      <a:pt x="18" y="9"/>
                    </a:cubicBezTo>
                    <a:cubicBezTo>
                      <a:pt x="18" y="4"/>
                      <a:pt x="14" y="0"/>
                      <a:pt x="9" y="0"/>
                    </a:cubicBezTo>
                    <a:cubicBezTo>
                      <a:pt x="4" y="0"/>
                      <a:pt x="0" y="4"/>
                      <a:pt x="0" y="8"/>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2" name="Freeform 33">
                <a:extLst>
                  <a:ext uri="{FF2B5EF4-FFF2-40B4-BE49-F238E27FC236}">
                    <a16:creationId xmlns:a16="http://schemas.microsoft.com/office/drawing/2014/main" id="{44F91A2A-84F6-FAFE-683F-CAED8D7B09A7}"/>
                  </a:ext>
                </a:extLst>
              </p:cNvPr>
              <p:cNvSpPr>
                <a:spLocks/>
              </p:cNvSpPr>
              <p:nvPr/>
            </p:nvSpPr>
            <p:spPr bwMode="auto">
              <a:xfrm>
                <a:off x="3616" y="2141"/>
                <a:ext cx="22" cy="20"/>
              </a:xfrm>
              <a:custGeom>
                <a:avLst/>
                <a:gdLst>
                  <a:gd name="T0" fmla="*/ 18 w 18"/>
                  <a:gd name="T1" fmla="*/ 8 h 17"/>
                  <a:gd name="T2" fmla="*/ 9 w 18"/>
                  <a:gd name="T3" fmla="*/ 0 h 17"/>
                  <a:gd name="T4" fmla="*/ 0 w 18"/>
                  <a:gd name="T5" fmla="*/ 9 h 17"/>
                  <a:gd name="T6" fmla="*/ 9 w 18"/>
                  <a:gd name="T7" fmla="*/ 17 h 17"/>
                  <a:gd name="T8" fmla="*/ 18 w 18"/>
                  <a:gd name="T9" fmla="*/ 9 h 17"/>
                  <a:gd name="T10" fmla="*/ 18 w 18"/>
                  <a:gd name="T11" fmla="*/ 8 h 17"/>
                </a:gdLst>
                <a:ahLst/>
                <a:cxnLst>
                  <a:cxn ang="0">
                    <a:pos x="T0" y="T1"/>
                  </a:cxn>
                  <a:cxn ang="0">
                    <a:pos x="T2" y="T3"/>
                  </a:cxn>
                  <a:cxn ang="0">
                    <a:pos x="T4" y="T5"/>
                  </a:cxn>
                  <a:cxn ang="0">
                    <a:pos x="T6" y="T7"/>
                  </a:cxn>
                  <a:cxn ang="0">
                    <a:pos x="T8" y="T9"/>
                  </a:cxn>
                  <a:cxn ang="0">
                    <a:pos x="T10" y="T11"/>
                  </a:cxn>
                </a:cxnLst>
                <a:rect l="0" t="0" r="r" b="b"/>
                <a:pathLst>
                  <a:path w="18" h="17">
                    <a:moveTo>
                      <a:pt x="18" y="8"/>
                    </a:moveTo>
                    <a:cubicBezTo>
                      <a:pt x="18" y="4"/>
                      <a:pt x="14" y="0"/>
                      <a:pt x="9" y="0"/>
                    </a:cubicBezTo>
                    <a:cubicBezTo>
                      <a:pt x="4" y="0"/>
                      <a:pt x="0" y="4"/>
                      <a:pt x="0" y="9"/>
                    </a:cubicBezTo>
                    <a:cubicBezTo>
                      <a:pt x="0" y="13"/>
                      <a:pt x="4" y="17"/>
                      <a:pt x="9" y="17"/>
                    </a:cubicBezTo>
                    <a:cubicBezTo>
                      <a:pt x="14" y="17"/>
                      <a:pt x="18" y="13"/>
                      <a:pt x="18" y="9"/>
                    </a:cubicBezTo>
                    <a:cubicBezTo>
                      <a:pt x="18" y="8"/>
                      <a:pt x="18" y="8"/>
                      <a:pt x="18" y="8"/>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BE57222B-4DA5-C3E2-BE64-1B75675D9DA4}"/>
                </a:ext>
              </a:extLst>
            </p:cNvPr>
            <p:cNvGrpSpPr>
              <a:grpSpLocks noChangeAspect="1"/>
            </p:cNvGrpSpPr>
            <p:nvPr/>
          </p:nvGrpSpPr>
          <p:grpSpPr>
            <a:xfrm>
              <a:off x="1815984" y="2213693"/>
              <a:ext cx="414726" cy="489927"/>
              <a:chOff x="2732542" y="4215724"/>
              <a:chExt cx="484639" cy="572519"/>
            </a:xfrm>
            <a:noFill/>
          </p:grpSpPr>
          <p:sp>
            <p:nvSpPr>
              <p:cNvPr id="13" name="Freeform 22">
                <a:extLst>
                  <a:ext uri="{FF2B5EF4-FFF2-40B4-BE49-F238E27FC236}">
                    <a16:creationId xmlns:a16="http://schemas.microsoft.com/office/drawing/2014/main" id="{828924D8-E606-629E-7BB7-3A90A16DDE48}"/>
                  </a:ext>
                </a:extLst>
              </p:cNvPr>
              <p:cNvSpPr>
                <a:spLocks/>
              </p:cNvSpPr>
              <p:nvPr/>
            </p:nvSpPr>
            <p:spPr bwMode="auto">
              <a:xfrm>
                <a:off x="2950982" y="4480546"/>
                <a:ext cx="49189" cy="95043"/>
              </a:xfrm>
              <a:custGeom>
                <a:avLst/>
                <a:gdLst>
                  <a:gd name="T0" fmla="*/ 0 w 48"/>
                  <a:gd name="T1" fmla="*/ 94 h 94"/>
                  <a:gd name="T2" fmla="*/ 16 w 48"/>
                  <a:gd name="T3" fmla="*/ 44 h 94"/>
                  <a:gd name="T4" fmla="*/ 1 w 48"/>
                  <a:gd name="T5" fmla="*/ 22 h 94"/>
                  <a:gd name="T6" fmla="*/ 24 w 48"/>
                  <a:gd name="T7" fmla="*/ 0 h 94"/>
                  <a:gd name="T8" fmla="*/ 46 w 48"/>
                  <a:gd name="T9" fmla="*/ 22 h 94"/>
                  <a:gd name="T10" fmla="*/ 32 w 48"/>
                  <a:gd name="T11" fmla="*/ 44 h 94"/>
                  <a:gd name="T12" fmla="*/ 48 w 48"/>
                  <a:gd name="T13" fmla="*/ 94 h 94"/>
                  <a:gd name="T14" fmla="*/ 0 w 48"/>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4">
                    <a:moveTo>
                      <a:pt x="0" y="94"/>
                    </a:moveTo>
                    <a:cubicBezTo>
                      <a:pt x="16" y="44"/>
                      <a:pt x="16" y="44"/>
                      <a:pt x="16" y="44"/>
                    </a:cubicBezTo>
                    <a:cubicBezTo>
                      <a:pt x="8" y="40"/>
                      <a:pt x="1" y="32"/>
                      <a:pt x="1" y="22"/>
                    </a:cubicBezTo>
                    <a:cubicBezTo>
                      <a:pt x="1" y="10"/>
                      <a:pt x="12" y="0"/>
                      <a:pt x="24" y="0"/>
                    </a:cubicBezTo>
                    <a:cubicBezTo>
                      <a:pt x="36" y="0"/>
                      <a:pt x="46" y="10"/>
                      <a:pt x="46" y="22"/>
                    </a:cubicBezTo>
                    <a:cubicBezTo>
                      <a:pt x="46" y="32"/>
                      <a:pt x="40" y="40"/>
                      <a:pt x="32" y="44"/>
                    </a:cubicBezTo>
                    <a:cubicBezTo>
                      <a:pt x="48" y="94"/>
                      <a:pt x="48" y="94"/>
                      <a:pt x="48" y="94"/>
                    </a:cubicBezTo>
                    <a:lnTo>
                      <a:pt x="0" y="94"/>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4" name="Freeform 23">
                <a:extLst>
                  <a:ext uri="{FF2B5EF4-FFF2-40B4-BE49-F238E27FC236}">
                    <a16:creationId xmlns:a16="http://schemas.microsoft.com/office/drawing/2014/main" id="{4D0D735B-56A5-4DD0-C7EE-4D6434DDCADF}"/>
                  </a:ext>
                </a:extLst>
              </p:cNvPr>
              <p:cNvSpPr>
                <a:spLocks/>
              </p:cNvSpPr>
              <p:nvPr/>
            </p:nvSpPr>
            <p:spPr bwMode="auto">
              <a:xfrm>
                <a:off x="2910130" y="4327143"/>
                <a:ext cx="133393" cy="100045"/>
              </a:xfrm>
              <a:custGeom>
                <a:avLst/>
                <a:gdLst>
                  <a:gd name="T0" fmla="*/ 130 w 130"/>
                  <a:gd name="T1" fmla="*/ 99 h 99"/>
                  <a:gd name="T2" fmla="*/ 130 w 130"/>
                  <a:gd name="T3" fmla="*/ 65 h 99"/>
                  <a:gd name="T4" fmla="*/ 65 w 130"/>
                  <a:gd name="T5" fmla="*/ 0 h 99"/>
                  <a:gd name="T6" fmla="*/ 0 w 130"/>
                  <a:gd name="T7" fmla="*/ 65 h 99"/>
                  <a:gd name="T8" fmla="*/ 0 w 130"/>
                  <a:gd name="T9" fmla="*/ 99 h 99"/>
                </a:gdLst>
                <a:ahLst/>
                <a:cxnLst>
                  <a:cxn ang="0">
                    <a:pos x="T0" y="T1"/>
                  </a:cxn>
                  <a:cxn ang="0">
                    <a:pos x="T2" y="T3"/>
                  </a:cxn>
                  <a:cxn ang="0">
                    <a:pos x="T4" y="T5"/>
                  </a:cxn>
                  <a:cxn ang="0">
                    <a:pos x="T6" y="T7"/>
                  </a:cxn>
                  <a:cxn ang="0">
                    <a:pos x="T8" y="T9"/>
                  </a:cxn>
                </a:cxnLst>
                <a:rect l="0" t="0" r="r" b="b"/>
                <a:pathLst>
                  <a:path w="130" h="99">
                    <a:moveTo>
                      <a:pt x="130" y="99"/>
                    </a:moveTo>
                    <a:cubicBezTo>
                      <a:pt x="130" y="65"/>
                      <a:pt x="130" y="65"/>
                      <a:pt x="130" y="65"/>
                    </a:cubicBezTo>
                    <a:cubicBezTo>
                      <a:pt x="130" y="29"/>
                      <a:pt x="101" y="0"/>
                      <a:pt x="65" y="0"/>
                    </a:cubicBezTo>
                    <a:cubicBezTo>
                      <a:pt x="29" y="0"/>
                      <a:pt x="0" y="29"/>
                      <a:pt x="0" y="65"/>
                    </a:cubicBezTo>
                    <a:cubicBezTo>
                      <a:pt x="0" y="99"/>
                      <a:pt x="0" y="99"/>
                      <a:pt x="0" y="99"/>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5" name="Freeform 24">
                <a:extLst>
                  <a:ext uri="{FF2B5EF4-FFF2-40B4-BE49-F238E27FC236}">
                    <a16:creationId xmlns:a16="http://schemas.microsoft.com/office/drawing/2014/main" id="{44FE6A15-C477-82B9-438C-E00FAEDD9DE8}"/>
                  </a:ext>
                </a:extLst>
              </p:cNvPr>
              <p:cNvSpPr>
                <a:spLocks/>
              </p:cNvSpPr>
              <p:nvPr/>
            </p:nvSpPr>
            <p:spPr bwMode="auto">
              <a:xfrm>
                <a:off x="2846768" y="4427188"/>
                <a:ext cx="260117" cy="201757"/>
              </a:xfrm>
              <a:custGeom>
                <a:avLst/>
                <a:gdLst>
                  <a:gd name="T0" fmla="*/ 240 w 254"/>
                  <a:gd name="T1" fmla="*/ 198 h 198"/>
                  <a:gd name="T2" fmla="*/ 14 w 254"/>
                  <a:gd name="T3" fmla="*/ 198 h 198"/>
                  <a:gd name="T4" fmla="*/ 0 w 254"/>
                  <a:gd name="T5" fmla="*/ 185 h 198"/>
                  <a:gd name="T6" fmla="*/ 0 w 254"/>
                  <a:gd name="T7" fmla="*/ 14 h 198"/>
                  <a:gd name="T8" fmla="*/ 14 w 254"/>
                  <a:gd name="T9" fmla="*/ 0 h 198"/>
                  <a:gd name="T10" fmla="*/ 240 w 254"/>
                  <a:gd name="T11" fmla="*/ 0 h 198"/>
                  <a:gd name="T12" fmla="*/ 254 w 254"/>
                  <a:gd name="T13" fmla="*/ 14 h 198"/>
                  <a:gd name="T14" fmla="*/ 254 w 254"/>
                  <a:gd name="T15" fmla="*/ 185 h 198"/>
                  <a:gd name="T16" fmla="*/ 240 w 254"/>
                  <a:gd name="T1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98">
                    <a:moveTo>
                      <a:pt x="240" y="198"/>
                    </a:moveTo>
                    <a:cubicBezTo>
                      <a:pt x="14" y="198"/>
                      <a:pt x="14" y="198"/>
                      <a:pt x="14" y="198"/>
                    </a:cubicBezTo>
                    <a:cubicBezTo>
                      <a:pt x="6" y="198"/>
                      <a:pt x="0" y="192"/>
                      <a:pt x="0" y="185"/>
                    </a:cubicBezTo>
                    <a:cubicBezTo>
                      <a:pt x="0" y="14"/>
                      <a:pt x="0" y="14"/>
                      <a:pt x="0" y="14"/>
                    </a:cubicBezTo>
                    <a:cubicBezTo>
                      <a:pt x="0" y="6"/>
                      <a:pt x="6" y="0"/>
                      <a:pt x="14" y="0"/>
                    </a:cubicBezTo>
                    <a:cubicBezTo>
                      <a:pt x="240" y="0"/>
                      <a:pt x="240" y="0"/>
                      <a:pt x="240" y="0"/>
                    </a:cubicBezTo>
                    <a:cubicBezTo>
                      <a:pt x="248" y="0"/>
                      <a:pt x="254" y="6"/>
                      <a:pt x="254" y="14"/>
                    </a:cubicBezTo>
                    <a:cubicBezTo>
                      <a:pt x="254" y="185"/>
                      <a:pt x="254" y="185"/>
                      <a:pt x="254" y="185"/>
                    </a:cubicBezTo>
                    <a:cubicBezTo>
                      <a:pt x="254" y="192"/>
                      <a:pt x="248" y="198"/>
                      <a:pt x="240" y="198"/>
                    </a:cubicBezTo>
                    <a:close/>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6" name="Freeform 184">
                <a:extLst>
                  <a:ext uri="{FF2B5EF4-FFF2-40B4-BE49-F238E27FC236}">
                    <a16:creationId xmlns:a16="http://schemas.microsoft.com/office/drawing/2014/main" id="{A500FE1F-3A95-7199-2D5B-379D48E9710C}"/>
                  </a:ext>
                </a:extLst>
              </p:cNvPr>
              <p:cNvSpPr>
                <a:spLocks noChangeAspect="1"/>
              </p:cNvSpPr>
              <p:nvPr/>
            </p:nvSpPr>
            <p:spPr bwMode="auto">
              <a:xfrm>
                <a:off x="2732542" y="4215724"/>
                <a:ext cx="484639" cy="572519"/>
              </a:xfrm>
              <a:custGeom>
                <a:avLst/>
                <a:gdLst>
                  <a:gd name="connsiteX0" fmla="*/ 463768 w 929990"/>
                  <a:gd name="connsiteY0" fmla="*/ 0 h 1106219"/>
                  <a:gd name="connsiteX1" fmla="*/ 464995 w 929990"/>
                  <a:gd name="connsiteY1" fmla="*/ 55 h 1106219"/>
                  <a:gd name="connsiteX2" fmla="*/ 466222 w 929990"/>
                  <a:gd name="connsiteY2" fmla="*/ 0 h 1106219"/>
                  <a:gd name="connsiteX3" fmla="*/ 929822 w 929990"/>
                  <a:gd name="connsiteY3" fmla="*/ 107748 h 1106219"/>
                  <a:gd name="connsiteX4" fmla="*/ 929756 w 929990"/>
                  <a:gd name="connsiteY4" fmla="*/ 660060 h 1106219"/>
                  <a:gd name="connsiteX5" fmla="*/ 473008 w 929990"/>
                  <a:gd name="connsiteY5" fmla="*/ 1103164 h 1106219"/>
                  <a:gd name="connsiteX6" fmla="*/ 465137 w 929990"/>
                  <a:gd name="connsiteY6" fmla="*/ 1106113 h 1106219"/>
                  <a:gd name="connsiteX7" fmla="*/ 465137 w 929990"/>
                  <a:gd name="connsiteY7" fmla="*/ 1106219 h 1106219"/>
                  <a:gd name="connsiteX8" fmla="*/ 464995 w 929990"/>
                  <a:gd name="connsiteY8" fmla="*/ 1106166 h 1106219"/>
                  <a:gd name="connsiteX9" fmla="*/ 464853 w 929990"/>
                  <a:gd name="connsiteY9" fmla="*/ 1106219 h 1106219"/>
                  <a:gd name="connsiteX10" fmla="*/ 464853 w 929990"/>
                  <a:gd name="connsiteY10" fmla="*/ 1106113 h 1106219"/>
                  <a:gd name="connsiteX11" fmla="*/ 456982 w 929990"/>
                  <a:gd name="connsiteY11" fmla="*/ 1103164 h 1106219"/>
                  <a:gd name="connsiteX12" fmla="*/ 234 w 929990"/>
                  <a:gd name="connsiteY12" fmla="*/ 660060 h 1106219"/>
                  <a:gd name="connsiteX13" fmla="*/ 168 w 929990"/>
                  <a:gd name="connsiteY13" fmla="*/ 107748 h 1106219"/>
                  <a:gd name="connsiteX14" fmla="*/ 463768 w 929990"/>
                  <a:gd name="connsiteY14" fmla="*/ 0 h 1106219"/>
                  <a:gd name="connsiteX0" fmla="*/ 168 w 929990"/>
                  <a:gd name="connsiteY0" fmla="*/ 107748 h 1106219"/>
                  <a:gd name="connsiteX1" fmla="*/ 464995 w 929990"/>
                  <a:gd name="connsiteY1" fmla="*/ 55 h 1106219"/>
                  <a:gd name="connsiteX2" fmla="*/ 466222 w 929990"/>
                  <a:gd name="connsiteY2" fmla="*/ 0 h 1106219"/>
                  <a:gd name="connsiteX3" fmla="*/ 929822 w 929990"/>
                  <a:gd name="connsiteY3" fmla="*/ 107748 h 1106219"/>
                  <a:gd name="connsiteX4" fmla="*/ 929756 w 929990"/>
                  <a:gd name="connsiteY4" fmla="*/ 660060 h 1106219"/>
                  <a:gd name="connsiteX5" fmla="*/ 473008 w 929990"/>
                  <a:gd name="connsiteY5" fmla="*/ 1103164 h 1106219"/>
                  <a:gd name="connsiteX6" fmla="*/ 465137 w 929990"/>
                  <a:gd name="connsiteY6" fmla="*/ 1106113 h 1106219"/>
                  <a:gd name="connsiteX7" fmla="*/ 465137 w 929990"/>
                  <a:gd name="connsiteY7" fmla="*/ 1106219 h 1106219"/>
                  <a:gd name="connsiteX8" fmla="*/ 464995 w 929990"/>
                  <a:gd name="connsiteY8" fmla="*/ 1106166 h 1106219"/>
                  <a:gd name="connsiteX9" fmla="*/ 464853 w 929990"/>
                  <a:gd name="connsiteY9" fmla="*/ 1106219 h 1106219"/>
                  <a:gd name="connsiteX10" fmla="*/ 464853 w 929990"/>
                  <a:gd name="connsiteY10" fmla="*/ 1106113 h 1106219"/>
                  <a:gd name="connsiteX11" fmla="*/ 456982 w 929990"/>
                  <a:gd name="connsiteY11" fmla="*/ 1103164 h 1106219"/>
                  <a:gd name="connsiteX12" fmla="*/ 234 w 929990"/>
                  <a:gd name="connsiteY12" fmla="*/ 660060 h 1106219"/>
                  <a:gd name="connsiteX13" fmla="*/ 168 w 929990"/>
                  <a:gd name="connsiteY13" fmla="*/ 107748 h 1106219"/>
                  <a:gd name="connsiteX0" fmla="*/ 168 w 929990"/>
                  <a:gd name="connsiteY0" fmla="*/ 107693 h 1106164"/>
                  <a:gd name="connsiteX1" fmla="*/ 464995 w 929990"/>
                  <a:gd name="connsiteY1" fmla="*/ 0 h 1106164"/>
                  <a:gd name="connsiteX2" fmla="*/ 929822 w 929990"/>
                  <a:gd name="connsiteY2" fmla="*/ 107693 h 1106164"/>
                  <a:gd name="connsiteX3" fmla="*/ 929756 w 929990"/>
                  <a:gd name="connsiteY3" fmla="*/ 660005 h 1106164"/>
                  <a:gd name="connsiteX4" fmla="*/ 473008 w 929990"/>
                  <a:gd name="connsiteY4" fmla="*/ 1103109 h 1106164"/>
                  <a:gd name="connsiteX5" fmla="*/ 465137 w 929990"/>
                  <a:gd name="connsiteY5" fmla="*/ 1106058 h 1106164"/>
                  <a:gd name="connsiteX6" fmla="*/ 465137 w 929990"/>
                  <a:gd name="connsiteY6" fmla="*/ 1106164 h 1106164"/>
                  <a:gd name="connsiteX7" fmla="*/ 464995 w 929990"/>
                  <a:gd name="connsiteY7" fmla="*/ 1106111 h 1106164"/>
                  <a:gd name="connsiteX8" fmla="*/ 464853 w 929990"/>
                  <a:gd name="connsiteY8" fmla="*/ 1106164 h 1106164"/>
                  <a:gd name="connsiteX9" fmla="*/ 464853 w 929990"/>
                  <a:gd name="connsiteY9" fmla="*/ 1106058 h 1106164"/>
                  <a:gd name="connsiteX10" fmla="*/ 456982 w 929990"/>
                  <a:gd name="connsiteY10" fmla="*/ 1103109 h 1106164"/>
                  <a:gd name="connsiteX11" fmla="*/ 234 w 929990"/>
                  <a:gd name="connsiteY11" fmla="*/ 660005 h 1106164"/>
                  <a:gd name="connsiteX12" fmla="*/ 168 w 929990"/>
                  <a:gd name="connsiteY12" fmla="*/ 107693 h 1106164"/>
                  <a:gd name="connsiteX0" fmla="*/ 168 w 929990"/>
                  <a:gd name="connsiteY0" fmla="*/ 69039 h 1067510"/>
                  <a:gd name="connsiteX1" fmla="*/ 929822 w 929990"/>
                  <a:gd name="connsiteY1" fmla="*/ 69039 h 1067510"/>
                  <a:gd name="connsiteX2" fmla="*/ 929756 w 929990"/>
                  <a:gd name="connsiteY2" fmla="*/ 621351 h 1067510"/>
                  <a:gd name="connsiteX3" fmla="*/ 473008 w 929990"/>
                  <a:gd name="connsiteY3" fmla="*/ 1064455 h 1067510"/>
                  <a:gd name="connsiteX4" fmla="*/ 465137 w 929990"/>
                  <a:gd name="connsiteY4" fmla="*/ 1067404 h 1067510"/>
                  <a:gd name="connsiteX5" fmla="*/ 465137 w 929990"/>
                  <a:gd name="connsiteY5" fmla="*/ 1067510 h 1067510"/>
                  <a:gd name="connsiteX6" fmla="*/ 464995 w 929990"/>
                  <a:gd name="connsiteY6" fmla="*/ 1067457 h 1067510"/>
                  <a:gd name="connsiteX7" fmla="*/ 464853 w 929990"/>
                  <a:gd name="connsiteY7" fmla="*/ 1067510 h 1067510"/>
                  <a:gd name="connsiteX8" fmla="*/ 464853 w 929990"/>
                  <a:gd name="connsiteY8" fmla="*/ 1067404 h 1067510"/>
                  <a:gd name="connsiteX9" fmla="*/ 456982 w 929990"/>
                  <a:gd name="connsiteY9" fmla="*/ 1064455 h 1067510"/>
                  <a:gd name="connsiteX10" fmla="*/ 234 w 929990"/>
                  <a:gd name="connsiteY10" fmla="*/ 621351 h 1067510"/>
                  <a:gd name="connsiteX11" fmla="*/ 168 w 929990"/>
                  <a:gd name="connsiteY11" fmla="*/ 69039 h 1067510"/>
                  <a:gd name="connsiteX0" fmla="*/ 168 w 929990"/>
                  <a:gd name="connsiteY0" fmla="*/ 89747 h 1088218"/>
                  <a:gd name="connsiteX1" fmla="*/ 929822 w 929990"/>
                  <a:gd name="connsiteY1" fmla="*/ 89747 h 1088218"/>
                  <a:gd name="connsiteX2" fmla="*/ 929756 w 929990"/>
                  <a:gd name="connsiteY2" fmla="*/ 642059 h 1088218"/>
                  <a:gd name="connsiteX3" fmla="*/ 473008 w 929990"/>
                  <a:gd name="connsiteY3" fmla="*/ 1085163 h 1088218"/>
                  <a:gd name="connsiteX4" fmla="*/ 465137 w 929990"/>
                  <a:gd name="connsiteY4" fmla="*/ 1088112 h 1088218"/>
                  <a:gd name="connsiteX5" fmla="*/ 465137 w 929990"/>
                  <a:gd name="connsiteY5" fmla="*/ 1088218 h 1088218"/>
                  <a:gd name="connsiteX6" fmla="*/ 464995 w 929990"/>
                  <a:gd name="connsiteY6" fmla="*/ 1088165 h 1088218"/>
                  <a:gd name="connsiteX7" fmla="*/ 464853 w 929990"/>
                  <a:gd name="connsiteY7" fmla="*/ 1088218 h 1088218"/>
                  <a:gd name="connsiteX8" fmla="*/ 464853 w 929990"/>
                  <a:gd name="connsiteY8" fmla="*/ 1088112 h 1088218"/>
                  <a:gd name="connsiteX9" fmla="*/ 456982 w 929990"/>
                  <a:gd name="connsiteY9" fmla="*/ 1085163 h 1088218"/>
                  <a:gd name="connsiteX10" fmla="*/ 234 w 929990"/>
                  <a:gd name="connsiteY10" fmla="*/ 642059 h 1088218"/>
                  <a:gd name="connsiteX11" fmla="*/ 168 w 929990"/>
                  <a:gd name="connsiteY11" fmla="*/ 89747 h 1088218"/>
                  <a:gd name="connsiteX0" fmla="*/ 168 w 929990"/>
                  <a:gd name="connsiteY0" fmla="*/ 105667 h 1104138"/>
                  <a:gd name="connsiteX1" fmla="*/ 929822 w 929990"/>
                  <a:gd name="connsiteY1" fmla="*/ 105667 h 1104138"/>
                  <a:gd name="connsiteX2" fmla="*/ 929756 w 929990"/>
                  <a:gd name="connsiteY2" fmla="*/ 657979 h 1104138"/>
                  <a:gd name="connsiteX3" fmla="*/ 473008 w 929990"/>
                  <a:gd name="connsiteY3" fmla="*/ 1101083 h 1104138"/>
                  <a:gd name="connsiteX4" fmla="*/ 465137 w 929990"/>
                  <a:gd name="connsiteY4" fmla="*/ 1104032 h 1104138"/>
                  <a:gd name="connsiteX5" fmla="*/ 465137 w 929990"/>
                  <a:gd name="connsiteY5" fmla="*/ 1104138 h 1104138"/>
                  <a:gd name="connsiteX6" fmla="*/ 464995 w 929990"/>
                  <a:gd name="connsiteY6" fmla="*/ 1104085 h 1104138"/>
                  <a:gd name="connsiteX7" fmla="*/ 464853 w 929990"/>
                  <a:gd name="connsiteY7" fmla="*/ 1104138 h 1104138"/>
                  <a:gd name="connsiteX8" fmla="*/ 464853 w 929990"/>
                  <a:gd name="connsiteY8" fmla="*/ 1104032 h 1104138"/>
                  <a:gd name="connsiteX9" fmla="*/ 456982 w 929990"/>
                  <a:gd name="connsiteY9" fmla="*/ 1101083 h 1104138"/>
                  <a:gd name="connsiteX10" fmla="*/ 234 w 929990"/>
                  <a:gd name="connsiteY10" fmla="*/ 657979 h 1104138"/>
                  <a:gd name="connsiteX11" fmla="*/ 168 w 929990"/>
                  <a:gd name="connsiteY11" fmla="*/ 105667 h 1104138"/>
                  <a:gd name="connsiteX0" fmla="*/ 168 w 929990"/>
                  <a:gd name="connsiteY0" fmla="*/ 97907 h 1096378"/>
                  <a:gd name="connsiteX1" fmla="*/ 929822 w 929990"/>
                  <a:gd name="connsiteY1" fmla="*/ 97907 h 1096378"/>
                  <a:gd name="connsiteX2" fmla="*/ 929756 w 929990"/>
                  <a:gd name="connsiteY2" fmla="*/ 650219 h 1096378"/>
                  <a:gd name="connsiteX3" fmla="*/ 473008 w 929990"/>
                  <a:gd name="connsiteY3" fmla="*/ 1093323 h 1096378"/>
                  <a:gd name="connsiteX4" fmla="*/ 465137 w 929990"/>
                  <a:gd name="connsiteY4" fmla="*/ 1096272 h 1096378"/>
                  <a:gd name="connsiteX5" fmla="*/ 465137 w 929990"/>
                  <a:gd name="connsiteY5" fmla="*/ 1096378 h 1096378"/>
                  <a:gd name="connsiteX6" fmla="*/ 464995 w 929990"/>
                  <a:gd name="connsiteY6" fmla="*/ 1096325 h 1096378"/>
                  <a:gd name="connsiteX7" fmla="*/ 464853 w 929990"/>
                  <a:gd name="connsiteY7" fmla="*/ 1096378 h 1096378"/>
                  <a:gd name="connsiteX8" fmla="*/ 464853 w 929990"/>
                  <a:gd name="connsiteY8" fmla="*/ 1096272 h 1096378"/>
                  <a:gd name="connsiteX9" fmla="*/ 456982 w 929990"/>
                  <a:gd name="connsiteY9" fmla="*/ 1093323 h 1096378"/>
                  <a:gd name="connsiteX10" fmla="*/ 234 w 929990"/>
                  <a:gd name="connsiteY10" fmla="*/ 650219 h 1096378"/>
                  <a:gd name="connsiteX11" fmla="*/ 168 w 929990"/>
                  <a:gd name="connsiteY11" fmla="*/ 97907 h 1096378"/>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464853 w 929990"/>
                  <a:gd name="connsiteY8" fmla="*/ 1090700 h 1090806"/>
                  <a:gd name="connsiteX9" fmla="*/ 456982 w 929990"/>
                  <a:gd name="connsiteY9" fmla="*/ 1087751 h 1090806"/>
                  <a:gd name="connsiteX10" fmla="*/ 234 w 929990"/>
                  <a:gd name="connsiteY10" fmla="*/ 644647 h 1090806"/>
                  <a:gd name="connsiteX11" fmla="*/ 168 w 929990"/>
                  <a:gd name="connsiteY11"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464853 w 929990"/>
                  <a:gd name="connsiteY8" fmla="*/ 1090700 h 1090806"/>
                  <a:gd name="connsiteX9" fmla="*/ 234 w 929990"/>
                  <a:gd name="connsiteY9" fmla="*/ 644647 h 1090806"/>
                  <a:gd name="connsiteX10" fmla="*/ 168 w 929990"/>
                  <a:gd name="connsiteY10"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234 w 929990"/>
                  <a:gd name="connsiteY8" fmla="*/ 644647 h 1090806"/>
                  <a:gd name="connsiteX9" fmla="*/ 168 w 929990"/>
                  <a:gd name="connsiteY9"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234 w 929990"/>
                  <a:gd name="connsiteY7" fmla="*/ 644647 h 1090806"/>
                  <a:gd name="connsiteX8" fmla="*/ 168 w 929990"/>
                  <a:gd name="connsiteY8"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234 w 929990"/>
                  <a:gd name="connsiteY6" fmla="*/ 644647 h 1090806"/>
                  <a:gd name="connsiteX7" fmla="*/ 168 w 929990"/>
                  <a:gd name="connsiteY7" fmla="*/ 92335 h 1090806"/>
                  <a:gd name="connsiteX0" fmla="*/ 168 w 929990"/>
                  <a:gd name="connsiteY0" fmla="*/ 92335 h 1090700"/>
                  <a:gd name="connsiteX1" fmla="*/ 929822 w 929990"/>
                  <a:gd name="connsiteY1" fmla="*/ 92335 h 1090700"/>
                  <a:gd name="connsiteX2" fmla="*/ 929756 w 929990"/>
                  <a:gd name="connsiteY2" fmla="*/ 644647 h 1090700"/>
                  <a:gd name="connsiteX3" fmla="*/ 473008 w 929990"/>
                  <a:gd name="connsiteY3" fmla="*/ 1087751 h 1090700"/>
                  <a:gd name="connsiteX4" fmla="*/ 465137 w 929990"/>
                  <a:gd name="connsiteY4" fmla="*/ 1090700 h 1090700"/>
                  <a:gd name="connsiteX5" fmla="*/ 234 w 929990"/>
                  <a:gd name="connsiteY5" fmla="*/ 644647 h 1090700"/>
                  <a:gd name="connsiteX6" fmla="*/ 168 w 929990"/>
                  <a:gd name="connsiteY6" fmla="*/ 92335 h 1090700"/>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81 w 930003"/>
                  <a:gd name="connsiteY0" fmla="*/ 92335 h 1087751"/>
                  <a:gd name="connsiteX1" fmla="*/ 929835 w 930003"/>
                  <a:gd name="connsiteY1" fmla="*/ 92335 h 1087751"/>
                  <a:gd name="connsiteX2" fmla="*/ 929769 w 930003"/>
                  <a:gd name="connsiteY2" fmla="*/ 644647 h 1087751"/>
                  <a:gd name="connsiteX3" fmla="*/ 473021 w 930003"/>
                  <a:gd name="connsiteY3" fmla="*/ 1087751 h 1087751"/>
                  <a:gd name="connsiteX4" fmla="*/ 247 w 930003"/>
                  <a:gd name="connsiteY4" fmla="*/ 644647 h 1087751"/>
                  <a:gd name="connsiteX5" fmla="*/ 181 w 930003"/>
                  <a:gd name="connsiteY5" fmla="*/ 92335 h 1087751"/>
                  <a:gd name="connsiteX0" fmla="*/ 181 w 930003"/>
                  <a:gd name="connsiteY0" fmla="*/ 92335 h 1087751"/>
                  <a:gd name="connsiteX1" fmla="*/ 929835 w 930003"/>
                  <a:gd name="connsiteY1" fmla="*/ 92335 h 1087751"/>
                  <a:gd name="connsiteX2" fmla="*/ 929769 w 930003"/>
                  <a:gd name="connsiteY2" fmla="*/ 644647 h 1087751"/>
                  <a:gd name="connsiteX3" fmla="*/ 473021 w 930003"/>
                  <a:gd name="connsiteY3" fmla="*/ 1087751 h 1087751"/>
                  <a:gd name="connsiteX4" fmla="*/ 247 w 930003"/>
                  <a:gd name="connsiteY4" fmla="*/ 644647 h 1087751"/>
                  <a:gd name="connsiteX5" fmla="*/ 181 w 930003"/>
                  <a:gd name="connsiteY5" fmla="*/ 92335 h 108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003" h="1087751">
                    <a:moveTo>
                      <a:pt x="181" y="92335"/>
                    </a:moveTo>
                    <a:cubicBezTo>
                      <a:pt x="340850" y="-37817"/>
                      <a:pt x="646316" y="-23530"/>
                      <a:pt x="929835" y="92335"/>
                    </a:cubicBezTo>
                    <a:cubicBezTo>
                      <a:pt x="929051" y="476936"/>
                      <a:pt x="930553" y="260047"/>
                      <a:pt x="929769" y="644647"/>
                    </a:cubicBezTo>
                    <a:cubicBezTo>
                      <a:pt x="925996" y="856546"/>
                      <a:pt x="561383" y="1050307"/>
                      <a:pt x="473021" y="1087751"/>
                    </a:cubicBezTo>
                    <a:cubicBezTo>
                      <a:pt x="379405" y="1039582"/>
                      <a:pt x="-11234" y="860211"/>
                      <a:pt x="247" y="644647"/>
                    </a:cubicBezTo>
                    <a:cubicBezTo>
                      <a:pt x="-537" y="260047"/>
                      <a:pt x="965" y="476936"/>
                      <a:pt x="181" y="92335"/>
                    </a:cubicBezTo>
                    <a:close/>
                  </a:path>
                </a:pathLst>
              </a:custGeom>
              <a:grpFill/>
              <a:ln w="12700" cmpd="sng">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100" b="0" i="0" u="none" strike="noStrike" kern="1200" cap="none" spc="0" normalizeH="0" baseline="0" noProof="0">
                  <a:ln>
                    <a:noFill/>
                  </a:ln>
                  <a:solidFill>
                    <a:schemeClr val="bg1"/>
                  </a:solidFill>
                  <a:effectLst/>
                  <a:uLnTx/>
                  <a:uFillTx/>
                  <a:latin typeface="Arial" panose="020B0604020202020204"/>
                  <a:ea typeface="Segoe UI" pitchFamily="34" charset="0"/>
                  <a:cs typeface="Segoe UI" pitchFamily="34" charset="0"/>
                </a:endParaRPr>
              </a:p>
            </p:txBody>
          </p:sp>
        </p:grpSp>
      </p:grpSp>
    </p:spTree>
    <p:extLst>
      <p:ext uri="{BB962C8B-B14F-4D97-AF65-F5344CB8AC3E}">
        <p14:creationId xmlns:p14="http://schemas.microsoft.com/office/powerpoint/2010/main" val="148625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a:spLocks/>
          </p:cNvSpPr>
          <p:nvPr/>
        </p:nvSpPr>
        <p:spPr bwMode="auto">
          <a:xfrm>
            <a:off x="1" y="2037394"/>
            <a:ext cx="12191999" cy="2784658"/>
          </a:xfrm>
          <a:prstGeom prst="rect">
            <a:avLst/>
          </a:prstGeom>
          <a:solidFill>
            <a:schemeClr val="tx2">
              <a:lumMod val="50000"/>
            </a:schemeClr>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grpSp>
        <p:nvGrpSpPr>
          <p:cNvPr id="13" name="Group 12">
            <a:extLst>
              <a:ext uri="{FF2B5EF4-FFF2-40B4-BE49-F238E27FC236}">
                <a16:creationId xmlns:a16="http://schemas.microsoft.com/office/drawing/2014/main" id="{04E8B65F-9858-A2BA-C865-46CC79EB809F}"/>
              </a:ext>
            </a:extLst>
          </p:cNvPr>
          <p:cNvGrpSpPr/>
          <p:nvPr/>
        </p:nvGrpSpPr>
        <p:grpSpPr>
          <a:xfrm>
            <a:off x="9504121" y="4114251"/>
            <a:ext cx="2423692" cy="552707"/>
            <a:chOff x="9504121" y="4171401"/>
            <a:chExt cx="2423692" cy="552707"/>
          </a:xfrm>
        </p:grpSpPr>
        <p:sp>
          <p:nvSpPr>
            <p:cNvPr id="66" name="TextBox 65">
              <a:extLst>
                <a:ext uri="{FF2B5EF4-FFF2-40B4-BE49-F238E27FC236}">
                  <a16:creationId xmlns:a16="http://schemas.microsoft.com/office/drawing/2014/main" id="{3F85383A-07A5-43C4-B8CE-5138800E8411}"/>
                </a:ext>
              </a:extLst>
            </p:cNvPr>
            <p:cNvSpPr txBox="1"/>
            <p:nvPr/>
          </p:nvSpPr>
          <p:spPr>
            <a:xfrm>
              <a:off x="10130994" y="4263088"/>
              <a:ext cx="1796819" cy="369332"/>
            </a:xfrm>
            <a:prstGeom prst="rect">
              <a:avLst/>
            </a:prstGeom>
            <a:noFill/>
            <a:ln w="19050">
              <a:noFill/>
            </a:ln>
          </p:spPr>
          <p:txBody>
            <a:bodyPr wrap="square" lIns="45720" tIns="27432" rIns="45720" bIns="9144"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TRANSPORTATION </a:t>
              </a:r>
              <a:b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AND LOGISTICS</a:t>
              </a:r>
              <a:endParaRPr kumimoji="0" lang="en-US" sz="1200" b="0" i="0" u="none" strike="noStrike" kern="1200" cap="none" spc="0" normalizeH="0" baseline="0" noProof="0">
                <a:ln>
                  <a:noFill/>
                </a:ln>
                <a:solidFill>
                  <a:srgbClr val="56565A"/>
                </a:solidFill>
                <a:effectLst/>
                <a:uLnTx/>
                <a:uFillTx/>
                <a:latin typeface="Arial" panose="020B0604020202020204"/>
                <a:ea typeface="+mn-ea"/>
                <a:cs typeface="+mn-cs"/>
              </a:endParaRPr>
            </a:p>
          </p:txBody>
        </p:sp>
        <p:pic>
          <p:nvPicPr>
            <p:cNvPr id="75" name="Graphic 74" descr="Truck outline">
              <a:extLst>
                <a:ext uri="{FF2B5EF4-FFF2-40B4-BE49-F238E27FC236}">
                  <a16:creationId xmlns:a16="http://schemas.microsoft.com/office/drawing/2014/main" id="{455F9BA5-8333-4F6C-9F87-D856DDDFC7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4121" y="4171401"/>
              <a:ext cx="552707" cy="552707"/>
            </a:xfrm>
            <a:prstGeom prst="rect">
              <a:avLst/>
            </a:prstGeom>
          </p:spPr>
        </p:pic>
      </p:grpSp>
      <p:sp>
        <p:nvSpPr>
          <p:cNvPr id="81" name="Rectangle 80">
            <a:extLst>
              <a:ext uri="{FF2B5EF4-FFF2-40B4-BE49-F238E27FC236}">
                <a16:creationId xmlns:a16="http://schemas.microsoft.com/office/drawing/2014/main" id="{43BCB29B-F871-41F8-AB43-F4098F318445}"/>
              </a:ext>
            </a:extLst>
          </p:cNvPr>
          <p:cNvSpPr/>
          <p:nvPr/>
        </p:nvSpPr>
        <p:spPr>
          <a:xfrm>
            <a:off x="3684916" y="5058221"/>
            <a:ext cx="1828800" cy="1323439"/>
          </a:xfrm>
          <a:prstGeom prst="rect">
            <a:avLst/>
          </a:prstGeom>
        </p:spPr>
        <p:txBody>
          <a:bodyPr wrap="square"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Approval management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Dispute resolution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Invoice capture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Invoice processing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Vendor management</a:t>
            </a:r>
          </a:p>
        </p:txBody>
      </p:sp>
      <p:sp>
        <p:nvSpPr>
          <p:cNvPr id="82" name="Rectangle 81">
            <a:extLst>
              <a:ext uri="{FF2B5EF4-FFF2-40B4-BE49-F238E27FC236}">
                <a16:creationId xmlns:a16="http://schemas.microsoft.com/office/drawing/2014/main" id="{E1C3CC37-847F-4200-9235-11BF054A8864}"/>
              </a:ext>
            </a:extLst>
          </p:cNvPr>
          <p:cNvSpPr/>
          <p:nvPr/>
        </p:nvSpPr>
        <p:spPr>
          <a:xfrm>
            <a:off x="6475970" y="5058221"/>
            <a:ext cx="2247054" cy="1585049"/>
          </a:xfrm>
          <a:prstGeom prst="rect">
            <a:avLst/>
          </a:prstGeom>
        </p:spPr>
        <p:txBody>
          <a:bodyPr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Employee file management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Employee onboarding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Employee relations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Employee offboarding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Policies and procedures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Employee file governance </a:t>
            </a:r>
          </a:p>
        </p:txBody>
      </p:sp>
      <p:sp>
        <p:nvSpPr>
          <p:cNvPr id="83" name="Rectangle 82">
            <a:extLst>
              <a:ext uri="{FF2B5EF4-FFF2-40B4-BE49-F238E27FC236}">
                <a16:creationId xmlns:a16="http://schemas.microsoft.com/office/drawing/2014/main" id="{0282A7EB-E6D4-453F-9E19-A99CFFE2DF37}"/>
              </a:ext>
            </a:extLst>
          </p:cNvPr>
          <p:cNvSpPr/>
          <p:nvPr/>
        </p:nvSpPr>
        <p:spPr>
          <a:xfrm>
            <a:off x="9404453" y="5058221"/>
            <a:ext cx="2191535" cy="1061829"/>
          </a:xfrm>
          <a:prstGeom prst="rect">
            <a:avLst/>
          </a:prstGeom>
        </p:spPr>
        <p:txBody>
          <a:bodyPr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Freight payment and billing</a:t>
            </a:r>
            <a:endParaRPr kumimoji="0" lang="en-US" sz="1200" b="0" i="0" u="none" strike="noStrike" kern="1200" cap="none" spc="0" normalizeH="0" baseline="0" noProof="0">
              <a:ln>
                <a:noFill/>
              </a:ln>
              <a:solidFill>
                <a:srgbClr val="56565A"/>
              </a:solidFill>
              <a:effectLst/>
              <a:uLnTx/>
              <a:uFillTx/>
              <a:latin typeface="Arial" panose="020B060402020202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Freight contract management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Customs clearance activities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Import/export compliance</a:t>
            </a:r>
          </a:p>
        </p:txBody>
      </p:sp>
      <p:sp>
        <p:nvSpPr>
          <p:cNvPr id="84" name="TextBox 83">
            <a:extLst>
              <a:ext uri="{FF2B5EF4-FFF2-40B4-BE49-F238E27FC236}">
                <a16:creationId xmlns:a16="http://schemas.microsoft.com/office/drawing/2014/main" id="{5457F551-BCF7-4A62-B035-C4EE6383ADF4}"/>
              </a:ext>
            </a:extLst>
          </p:cNvPr>
          <p:cNvSpPr txBox="1"/>
          <p:nvPr/>
        </p:nvSpPr>
        <p:spPr>
          <a:xfrm>
            <a:off x="2820503" y="631930"/>
            <a:ext cx="1752494" cy="1169551"/>
          </a:xfrm>
          <a:prstGeom prst="rect">
            <a:avLst/>
          </a:prstGeom>
          <a:noFill/>
        </p:spPr>
        <p:txBody>
          <a:bodyPr wrap="square" anchor="b"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Property and casualty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Life, health and annuity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Third party administrators</a:t>
            </a:r>
          </a:p>
        </p:txBody>
      </p:sp>
      <p:sp>
        <p:nvSpPr>
          <p:cNvPr id="86" name="Rectangle 85">
            <a:extLst>
              <a:ext uri="{FF2B5EF4-FFF2-40B4-BE49-F238E27FC236}">
                <a16:creationId xmlns:a16="http://schemas.microsoft.com/office/drawing/2014/main" id="{60D233C3-BFD5-4CFA-B2B5-CD23D57F4F8D}"/>
              </a:ext>
            </a:extLst>
          </p:cNvPr>
          <p:cNvSpPr/>
          <p:nvPr/>
        </p:nvSpPr>
        <p:spPr>
          <a:xfrm>
            <a:off x="440920" y="478042"/>
            <a:ext cx="1828800" cy="1323439"/>
          </a:xfrm>
          <a:prstGeom prst="rect">
            <a:avLst/>
          </a:prstGeom>
        </p:spPr>
        <p:txBody>
          <a:bodyPr wrap="square" lIns="91440" tIns="45720" rIns="91440" bIns="45720" anchor="b"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Admissions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Financial aid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Transcript processing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Student affairs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Registrar's office</a:t>
            </a:r>
          </a:p>
        </p:txBody>
      </p:sp>
      <p:sp>
        <p:nvSpPr>
          <p:cNvPr id="87" name="Rectangle 86">
            <a:extLst>
              <a:ext uri="{FF2B5EF4-FFF2-40B4-BE49-F238E27FC236}">
                <a16:creationId xmlns:a16="http://schemas.microsoft.com/office/drawing/2014/main" id="{7C791613-5471-499F-A108-24667369D510}"/>
              </a:ext>
            </a:extLst>
          </p:cNvPr>
          <p:cNvSpPr/>
          <p:nvPr/>
        </p:nvSpPr>
        <p:spPr>
          <a:xfrm>
            <a:off x="5024752" y="293376"/>
            <a:ext cx="2178006" cy="1508105"/>
          </a:xfrm>
          <a:prstGeom prst="rect">
            <a:avLst/>
          </a:prstGeom>
        </p:spPr>
        <p:txBody>
          <a:bodyPr wrap="square" lIns="91440" tIns="45720" rIns="91440" bIns="45720" anchor="b"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Health information management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Clinical and medical imaging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Enterprise imaging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Revenue cycle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Health insurance</a:t>
            </a:r>
          </a:p>
        </p:txBody>
      </p:sp>
      <p:sp>
        <p:nvSpPr>
          <p:cNvPr id="89" name="TextBox 88">
            <a:extLst>
              <a:ext uri="{FF2B5EF4-FFF2-40B4-BE49-F238E27FC236}">
                <a16:creationId xmlns:a16="http://schemas.microsoft.com/office/drawing/2014/main" id="{0BA8EE16-A068-4A2A-BBE9-91E590B4E2E2}"/>
              </a:ext>
            </a:extLst>
          </p:cNvPr>
          <p:cNvSpPr txBox="1"/>
          <p:nvPr/>
        </p:nvSpPr>
        <p:spPr>
          <a:xfrm>
            <a:off x="7443870" y="739652"/>
            <a:ext cx="2095797" cy="1061829"/>
          </a:xfrm>
          <a:prstGeom prst="rect">
            <a:avLst/>
          </a:prstGeom>
          <a:noFill/>
        </p:spPr>
        <p:txBody>
          <a:bodyPr wrap="square" anchor="b"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Justice and public safety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Health and human services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Planning and public works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Finance and administration</a:t>
            </a:r>
          </a:p>
        </p:txBody>
      </p:sp>
      <p:sp>
        <p:nvSpPr>
          <p:cNvPr id="90" name="TextBox 89">
            <a:extLst>
              <a:ext uri="{FF2B5EF4-FFF2-40B4-BE49-F238E27FC236}">
                <a16:creationId xmlns:a16="http://schemas.microsoft.com/office/drawing/2014/main" id="{B3A1F215-A9A0-4F55-8BAC-0D0D6B894104}"/>
              </a:ext>
            </a:extLst>
          </p:cNvPr>
          <p:cNvSpPr txBox="1"/>
          <p:nvPr/>
        </p:nvSpPr>
        <p:spPr>
          <a:xfrm>
            <a:off x="9835134" y="739652"/>
            <a:ext cx="2019141" cy="1061829"/>
          </a:xfrm>
          <a:prstGeom prst="rect">
            <a:avLst/>
          </a:prstGeom>
          <a:noFill/>
        </p:spPr>
        <p:txBody>
          <a:bodyPr wrap="square" anchor="b"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Banking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Wealth management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Credit unions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Lending</a:t>
            </a:r>
          </a:p>
        </p:txBody>
      </p:sp>
      <p:sp>
        <p:nvSpPr>
          <p:cNvPr id="91" name="TextBox 90">
            <a:extLst>
              <a:ext uri="{FF2B5EF4-FFF2-40B4-BE49-F238E27FC236}">
                <a16:creationId xmlns:a16="http://schemas.microsoft.com/office/drawing/2014/main" id="{F1F6A380-B6CC-4D5F-BEE1-775CBC722A07}"/>
              </a:ext>
            </a:extLst>
          </p:cNvPr>
          <p:cNvSpPr txBox="1"/>
          <p:nvPr/>
        </p:nvSpPr>
        <p:spPr>
          <a:xfrm>
            <a:off x="544605" y="5058221"/>
            <a:ext cx="2234955" cy="1585049"/>
          </a:xfrm>
          <a:prstGeom prst="rect">
            <a:avLst/>
          </a:prstGeom>
          <a:noFill/>
        </p:spPr>
        <p:txBody>
          <a:bodyPr wrap="square"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Manufacturing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Retail</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Food and beverage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Global trade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Construction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srgbClr val="98989A"/>
                </a:solidFill>
                <a:effectLst/>
                <a:uLnTx/>
                <a:uFillTx/>
                <a:latin typeface="Arial" panose="020B0604020202020204"/>
                <a:ea typeface="+mn-ea"/>
                <a:cs typeface="Calibri" panose="020F0502020204030204" pitchFamily="34" charset="0"/>
              </a:rPr>
              <a:t>and more</a:t>
            </a:r>
          </a:p>
        </p:txBody>
      </p:sp>
      <p:cxnSp>
        <p:nvCxnSpPr>
          <p:cNvPr id="5" name="Straight Connector 4">
            <a:extLst>
              <a:ext uri="{FF2B5EF4-FFF2-40B4-BE49-F238E27FC236}">
                <a16:creationId xmlns:a16="http://schemas.microsoft.com/office/drawing/2014/main" id="{B68EE56D-2310-7C92-ECA7-01501B95B285}"/>
              </a:ext>
            </a:extLst>
          </p:cNvPr>
          <p:cNvCxnSpPr>
            <a:cxnSpLocks/>
          </p:cNvCxnSpPr>
          <p:nvPr/>
        </p:nvCxnSpPr>
        <p:spPr>
          <a:xfrm flipV="1">
            <a:off x="6096000" y="4973157"/>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83A8CD93-7315-907E-EF4A-60D1838C91BE}"/>
              </a:ext>
            </a:extLst>
          </p:cNvPr>
          <p:cNvCxnSpPr>
            <a:cxnSpLocks/>
          </p:cNvCxnSpPr>
          <p:nvPr/>
        </p:nvCxnSpPr>
        <p:spPr>
          <a:xfrm flipV="1">
            <a:off x="9052822" y="4973157"/>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648BE9C-D84A-559C-535F-0243AFC06025}"/>
              </a:ext>
            </a:extLst>
          </p:cNvPr>
          <p:cNvCxnSpPr>
            <a:cxnSpLocks/>
          </p:cNvCxnSpPr>
          <p:nvPr/>
        </p:nvCxnSpPr>
        <p:spPr>
          <a:xfrm flipV="1">
            <a:off x="3146283" y="4973157"/>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93B1CFF-3E5C-A031-CCB3-68F83CD19D00}"/>
              </a:ext>
            </a:extLst>
          </p:cNvPr>
          <p:cNvCxnSpPr>
            <a:cxnSpLocks/>
          </p:cNvCxnSpPr>
          <p:nvPr/>
        </p:nvCxnSpPr>
        <p:spPr>
          <a:xfrm flipV="1">
            <a:off x="7301355" y="160968"/>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63ECF572-23FC-B3A0-6A19-1DE55EA52553}"/>
              </a:ext>
            </a:extLst>
          </p:cNvPr>
          <p:cNvCxnSpPr>
            <a:cxnSpLocks/>
          </p:cNvCxnSpPr>
          <p:nvPr/>
        </p:nvCxnSpPr>
        <p:spPr>
          <a:xfrm flipV="1">
            <a:off x="9687400" y="160968"/>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951F56AD-BC64-2DA6-720A-A46E6F53BE9B}"/>
              </a:ext>
            </a:extLst>
          </p:cNvPr>
          <p:cNvCxnSpPr>
            <a:cxnSpLocks/>
          </p:cNvCxnSpPr>
          <p:nvPr/>
        </p:nvCxnSpPr>
        <p:spPr>
          <a:xfrm flipV="1">
            <a:off x="2550878" y="160968"/>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9C5EC5B3-1FB1-446E-1B9C-AF805214C4BC}"/>
              </a:ext>
            </a:extLst>
          </p:cNvPr>
          <p:cNvGrpSpPr/>
          <p:nvPr/>
        </p:nvGrpSpPr>
        <p:grpSpPr>
          <a:xfrm>
            <a:off x="6491299" y="4082552"/>
            <a:ext cx="2824396" cy="497817"/>
            <a:chOff x="6314944" y="4492127"/>
            <a:chExt cx="2824396" cy="497817"/>
          </a:xfrm>
        </p:grpSpPr>
        <p:sp>
          <p:nvSpPr>
            <p:cNvPr id="58" name="TextBox 57">
              <a:extLst>
                <a:ext uri="{FF2B5EF4-FFF2-40B4-BE49-F238E27FC236}">
                  <a16:creationId xmlns:a16="http://schemas.microsoft.com/office/drawing/2014/main" id="{125F5F4D-4613-4BAA-B2F9-8E23C78DBB57}"/>
                </a:ext>
              </a:extLst>
            </p:cNvPr>
            <p:cNvSpPr txBox="1"/>
            <p:nvPr/>
          </p:nvSpPr>
          <p:spPr>
            <a:xfrm>
              <a:off x="6923862" y="4708557"/>
              <a:ext cx="2215478" cy="203133"/>
            </a:xfrm>
            <a:prstGeom prst="rect">
              <a:avLst/>
            </a:prstGeom>
            <a:noFill/>
            <a:ln w="19050">
              <a:noFill/>
            </a:ln>
          </p:spPr>
          <p:txBody>
            <a:bodyPr wrap="square" lIns="45720" tIns="27432" rIns="45720" bIns="9144" rtlCol="0" anchor="ctr">
              <a:sp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HUMAN RESOURCES</a:t>
              </a:r>
            </a:p>
          </p:txBody>
        </p:sp>
        <p:pic>
          <p:nvPicPr>
            <p:cNvPr id="110" name="Graphic 109">
              <a:extLst>
                <a:ext uri="{FF2B5EF4-FFF2-40B4-BE49-F238E27FC236}">
                  <a16:creationId xmlns:a16="http://schemas.microsoft.com/office/drawing/2014/main" id="{FDF020DD-1C83-FFDB-D507-DBC4DB40F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4944" y="4492127"/>
              <a:ext cx="551428" cy="497817"/>
            </a:xfrm>
            <a:prstGeom prst="rect">
              <a:avLst/>
            </a:prstGeom>
          </p:spPr>
        </p:pic>
      </p:grpSp>
      <p:grpSp>
        <p:nvGrpSpPr>
          <p:cNvPr id="14" name="Group 13">
            <a:extLst>
              <a:ext uri="{FF2B5EF4-FFF2-40B4-BE49-F238E27FC236}">
                <a16:creationId xmlns:a16="http://schemas.microsoft.com/office/drawing/2014/main" id="{9218EE8E-D5E7-8403-4300-A2DF117EDBA6}"/>
              </a:ext>
            </a:extLst>
          </p:cNvPr>
          <p:cNvGrpSpPr/>
          <p:nvPr/>
        </p:nvGrpSpPr>
        <p:grpSpPr>
          <a:xfrm>
            <a:off x="3828295" y="4125300"/>
            <a:ext cx="2366244" cy="472665"/>
            <a:chOff x="3562476" y="4182450"/>
            <a:chExt cx="2366244" cy="472665"/>
          </a:xfrm>
        </p:grpSpPr>
        <p:sp>
          <p:nvSpPr>
            <p:cNvPr id="57" name="TextBox 56">
              <a:extLst>
                <a:ext uri="{FF2B5EF4-FFF2-40B4-BE49-F238E27FC236}">
                  <a16:creationId xmlns:a16="http://schemas.microsoft.com/office/drawing/2014/main" id="{0EC00FAD-8871-4FA0-BAF5-EFB82BB13108}"/>
                </a:ext>
              </a:extLst>
            </p:cNvPr>
            <p:cNvSpPr txBox="1"/>
            <p:nvPr/>
          </p:nvSpPr>
          <p:spPr>
            <a:xfrm>
              <a:off x="4003385" y="4350635"/>
              <a:ext cx="1925335" cy="203133"/>
            </a:xfrm>
            <a:prstGeom prst="rect">
              <a:avLst/>
            </a:prstGeom>
            <a:noFill/>
            <a:ln w="19050">
              <a:noFill/>
            </a:ln>
          </p:spPr>
          <p:txBody>
            <a:bodyPr wrap="square" lIns="45720" tIns="27432" rIns="45720" bIns="9144" rtlCol="0" anchor="ctr">
              <a:sp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ACCOUNTING</a:t>
              </a:r>
            </a:p>
          </p:txBody>
        </p:sp>
        <p:pic>
          <p:nvPicPr>
            <p:cNvPr id="111" name="Graphic 110">
              <a:extLst>
                <a:ext uri="{FF2B5EF4-FFF2-40B4-BE49-F238E27FC236}">
                  <a16:creationId xmlns:a16="http://schemas.microsoft.com/office/drawing/2014/main" id="{2006207C-D548-8ABF-BBD0-984C13671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62476" y="4182450"/>
              <a:ext cx="387323" cy="472665"/>
            </a:xfrm>
            <a:prstGeom prst="rect">
              <a:avLst/>
            </a:prstGeom>
          </p:spPr>
        </p:pic>
      </p:grpSp>
      <p:grpSp>
        <p:nvGrpSpPr>
          <p:cNvPr id="112" name="Group 111">
            <a:extLst>
              <a:ext uri="{FF2B5EF4-FFF2-40B4-BE49-F238E27FC236}">
                <a16:creationId xmlns:a16="http://schemas.microsoft.com/office/drawing/2014/main" id="{ABA88E3B-4D30-FCCB-F640-45F42C9C7259}"/>
              </a:ext>
            </a:extLst>
          </p:cNvPr>
          <p:cNvGrpSpPr/>
          <p:nvPr/>
        </p:nvGrpSpPr>
        <p:grpSpPr>
          <a:xfrm>
            <a:off x="532054" y="2245193"/>
            <a:ext cx="1866555" cy="426968"/>
            <a:chOff x="3188875" y="1613644"/>
            <a:chExt cx="1866555" cy="426968"/>
          </a:xfrm>
          <a:noFill/>
        </p:grpSpPr>
        <p:sp>
          <p:nvSpPr>
            <p:cNvPr id="113" name="TextBox 112">
              <a:extLst>
                <a:ext uri="{FF2B5EF4-FFF2-40B4-BE49-F238E27FC236}">
                  <a16:creationId xmlns:a16="http://schemas.microsoft.com/office/drawing/2014/main" id="{0BE94BCE-1B20-1AEE-4395-CB655945427E}"/>
                </a:ext>
              </a:extLst>
            </p:cNvPr>
            <p:cNvSpPr txBox="1"/>
            <p:nvPr/>
          </p:nvSpPr>
          <p:spPr>
            <a:xfrm>
              <a:off x="3929389" y="1748309"/>
              <a:ext cx="1126041" cy="212781"/>
            </a:xfrm>
            <a:prstGeom prst="rect">
              <a:avLst/>
            </a:prstGeom>
            <a:grpFill/>
            <a:ln w="19050">
              <a:noFill/>
            </a:ln>
          </p:spPr>
          <p:txBody>
            <a:bodyPr wrap="none" lIns="45720" tIns="27432" rIns="45720" bIns="9144" rtlCol="0" anchor="ctr">
              <a:no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EDUCATION</a:t>
              </a:r>
            </a:p>
          </p:txBody>
        </p:sp>
        <p:grpSp>
          <p:nvGrpSpPr>
            <p:cNvPr id="114" name="Group 25">
              <a:extLst>
                <a:ext uri="{FF2B5EF4-FFF2-40B4-BE49-F238E27FC236}">
                  <a16:creationId xmlns:a16="http://schemas.microsoft.com/office/drawing/2014/main" id="{77A63168-D910-75E8-FD40-354D17E88B02}"/>
                </a:ext>
              </a:extLst>
            </p:cNvPr>
            <p:cNvGrpSpPr>
              <a:grpSpLocks noChangeAspect="1"/>
            </p:cNvGrpSpPr>
            <p:nvPr/>
          </p:nvGrpSpPr>
          <p:grpSpPr bwMode="auto">
            <a:xfrm>
              <a:off x="3188875" y="1613644"/>
              <a:ext cx="769235" cy="426968"/>
              <a:chOff x="3394" y="1912"/>
              <a:chExt cx="890" cy="494"/>
            </a:xfrm>
            <a:grpFill/>
          </p:grpSpPr>
          <p:sp>
            <p:nvSpPr>
              <p:cNvPr id="115" name="Freeform 26">
                <a:extLst>
                  <a:ext uri="{FF2B5EF4-FFF2-40B4-BE49-F238E27FC236}">
                    <a16:creationId xmlns:a16="http://schemas.microsoft.com/office/drawing/2014/main" id="{6DC959E3-03AC-B473-1353-EA02A4B7ABFA}"/>
                  </a:ext>
                </a:extLst>
              </p:cNvPr>
              <p:cNvSpPr>
                <a:spLocks/>
              </p:cNvSpPr>
              <p:nvPr/>
            </p:nvSpPr>
            <p:spPr bwMode="auto">
              <a:xfrm>
                <a:off x="3603" y="2089"/>
                <a:ext cx="472" cy="225"/>
              </a:xfrm>
              <a:custGeom>
                <a:avLst/>
                <a:gdLst>
                  <a:gd name="T0" fmla="*/ 123 w 226"/>
                  <a:gd name="T1" fmla="*/ 20 h 107"/>
                  <a:gd name="T2" fmla="*/ 110 w 226"/>
                  <a:gd name="T3" fmla="*/ 20 h 107"/>
                  <a:gd name="T4" fmla="*/ 17 w 226"/>
                  <a:gd name="T5" fmla="*/ 0 h 107"/>
                  <a:gd name="T6" fmla="*/ 0 w 226"/>
                  <a:gd name="T7" fmla="*/ 83 h 107"/>
                  <a:gd name="T8" fmla="*/ 113 w 226"/>
                  <a:gd name="T9" fmla="*/ 107 h 107"/>
                  <a:gd name="T10" fmla="*/ 226 w 226"/>
                  <a:gd name="T11" fmla="*/ 83 h 107"/>
                  <a:gd name="T12" fmla="*/ 210 w 226"/>
                  <a:gd name="T13" fmla="*/ 1 h 107"/>
                  <a:gd name="T14" fmla="*/ 123 w 226"/>
                  <a:gd name="T15" fmla="*/ 2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07">
                    <a:moveTo>
                      <a:pt x="123" y="20"/>
                    </a:moveTo>
                    <a:cubicBezTo>
                      <a:pt x="119" y="21"/>
                      <a:pt x="113" y="21"/>
                      <a:pt x="110" y="20"/>
                    </a:cubicBezTo>
                    <a:cubicBezTo>
                      <a:pt x="17" y="0"/>
                      <a:pt x="17" y="0"/>
                      <a:pt x="17" y="0"/>
                    </a:cubicBezTo>
                    <a:cubicBezTo>
                      <a:pt x="0" y="83"/>
                      <a:pt x="0" y="83"/>
                      <a:pt x="0" y="83"/>
                    </a:cubicBezTo>
                    <a:cubicBezTo>
                      <a:pt x="33" y="98"/>
                      <a:pt x="72" y="107"/>
                      <a:pt x="113" y="107"/>
                    </a:cubicBezTo>
                    <a:cubicBezTo>
                      <a:pt x="155" y="107"/>
                      <a:pt x="194" y="98"/>
                      <a:pt x="226" y="83"/>
                    </a:cubicBezTo>
                    <a:cubicBezTo>
                      <a:pt x="210" y="1"/>
                      <a:pt x="210" y="1"/>
                      <a:pt x="210" y="1"/>
                    </a:cubicBezTo>
                    <a:lnTo>
                      <a:pt x="123" y="20"/>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Freeform 27">
                <a:extLst>
                  <a:ext uri="{FF2B5EF4-FFF2-40B4-BE49-F238E27FC236}">
                    <a16:creationId xmlns:a16="http://schemas.microsoft.com/office/drawing/2014/main" id="{BFF39808-68F9-09FE-F92F-AA63DD5B8C9B}"/>
                  </a:ext>
                </a:extLst>
              </p:cNvPr>
              <p:cNvSpPr>
                <a:spLocks/>
              </p:cNvSpPr>
              <p:nvPr/>
            </p:nvSpPr>
            <p:spPr bwMode="auto">
              <a:xfrm>
                <a:off x="3394" y="1912"/>
                <a:ext cx="890" cy="193"/>
              </a:xfrm>
              <a:custGeom>
                <a:avLst/>
                <a:gdLst>
                  <a:gd name="T0" fmla="*/ 422 w 426"/>
                  <a:gd name="T1" fmla="*/ 45 h 92"/>
                  <a:gd name="T2" fmla="*/ 217 w 426"/>
                  <a:gd name="T3" fmla="*/ 1 h 92"/>
                  <a:gd name="T4" fmla="*/ 203 w 426"/>
                  <a:gd name="T5" fmla="*/ 1 h 92"/>
                  <a:gd name="T6" fmla="*/ 4 w 426"/>
                  <a:gd name="T7" fmla="*/ 44 h 92"/>
                  <a:gd name="T8" fmla="*/ 4 w 426"/>
                  <a:gd name="T9" fmla="*/ 47 h 92"/>
                  <a:gd name="T10" fmla="*/ 209 w 426"/>
                  <a:gd name="T11" fmla="*/ 91 h 92"/>
                  <a:gd name="T12" fmla="*/ 224 w 426"/>
                  <a:gd name="T13" fmla="*/ 91 h 92"/>
                  <a:gd name="T14" fmla="*/ 317 w 426"/>
                  <a:gd name="T15" fmla="*/ 71 h 92"/>
                  <a:gd name="T16" fmla="*/ 223 w 426"/>
                  <a:gd name="T17" fmla="*/ 51 h 92"/>
                  <a:gd name="T18" fmla="*/ 196 w 426"/>
                  <a:gd name="T19" fmla="*/ 49 h 92"/>
                  <a:gd name="T20" fmla="*/ 196 w 426"/>
                  <a:gd name="T21" fmla="*/ 42 h 92"/>
                  <a:gd name="T22" fmla="*/ 230 w 426"/>
                  <a:gd name="T23" fmla="*/ 42 h 92"/>
                  <a:gd name="T24" fmla="*/ 237 w 426"/>
                  <a:gd name="T25" fmla="*/ 47 h 92"/>
                  <a:gd name="T26" fmla="*/ 333 w 426"/>
                  <a:gd name="T27" fmla="*/ 67 h 92"/>
                  <a:gd name="T28" fmla="*/ 422 w 426"/>
                  <a:gd name="T29" fmla="*/ 48 h 92"/>
                  <a:gd name="T30" fmla="*/ 422 w 426"/>
                  <a:gd name="T31"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92">
                    <a:moveTo>
                      <a:pt x="422" y="45"/>
                    </a:moveTo>
                    <a:cubicBezTo>
                      <a:pt x="217" y="1"/>
                      <a:pt x="217" y="1"/>
                      <a:pt x="217" y="1"/>
                    </a:cubicBezTo>
                    <a:cubicBezTo>
                      <a:pt x="213" y="0"/>
                      <a:pt x="207" y="0"/>
                      <a:pt x="203" y="1"/>
                    </a:cubicBezTo>
                    <a:cubicBezTo>
                      <a:pt x="4" y="44"/>
                      <a:pt x="4" y="44"/>
                      <a:pt x="4" y="44"/>
                    </a:cubicBezTo>
                    <a:cubicBezTo>
                      <a:pt x="0" y="44"/>
                      <a:pt x="0" y="46"/>
                      <a:pt x="4" y="47"/>
                    </a:cubicBezTo>
                    <a:cubicBezTo>
                      <a:pt x="209" y="91"/>
                      <a:pt x="209" y="91"/>
                      <a:pt x="209" y="91"/>
                    </a:cubicBezTo>
                    <a:cubicBezTo>
                      <a:pt x="213" y="92"/>
                      <a:pt x="220" y="92"/>
                      <a:pt x="224" y="91"/>
                    </a:cubicBezTo>
                    <a:cubicBezTo>
                      <a:pt x="317" y="71"/>
                      <a:pt x="317" y="71"/>
                      <a:pt x="317" y="71"/>
                    </a:cubicBezTo>
                    <a:cubicBezTo>
                      <a:pt x="223" y="51"/>
                      <a:pt x="223" y="51"/>
                      <a:pt x="223" y="51"/>
                    </a:cubicBezTo>
                    <a:cubicBezTo>
                      <a:pt x="214" y="51"/>
                      <a:pt x="203" y="51"/>
                      <a:pt x="196" y="49"/>
                    </a:cubicBezTo>
                    <a:cubicBezTo>
                      <a:pt x="187" y="47"/>
                      <a:pt x="187" y="44"/>
                      <a:pt x="196" y="42"/>
                    </a:cubicBezTo>
                    <a:cubicBezTo>
                      <a:pt x="206" y="40"/>
                      <a:pt x="221" y="40"/>
                      <a:pt x="230" y="42"/>
                    </a:cubicBezTo>
                    <a:cubicBezTo>
                      <a:pt x="236" y="43"/>
                      <a:pt x="238" y="45"/>
                      <a:pt x="237" y="47"/>
                    </a:cubicBezTo>
                    <a:cubicBezTo>
                      <a:pt x="333" y="67"/>
                      <a:pt x="333" y="67"/>
                      <a:pt x="333" y="67"/>
                    </a:cubicBezTo>
                    <a:cubicBezTo>
                      <a:pt x="422" y="48"/>
                      <a:pt x="422" y="48"/>
                      <a:pt x="422" y="48"/>
                    </a:cubicBezTo>
                    <a:cubicBezTo>
                      <a:pt x="426" y="47"/>
                      <a:pt x="426" y="46"/>
                      <a:pt x="422" y="45"/>
                    </a:cubicBez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7" name="Freeform 28">
                <a:extLst>
                  <a:ext uri="{FF2B5EF4-FFF2-40B4-BE49-F238E27FC236}">
                    <a16:creationId xmlns:a16="http://schemas.microsoft.com/office/drawing/2014/main" id="{8C0ADD83-9F5D-7515-1DC5-608BE9BC1900}"/>
                  </a:ext>
                </a:extLst>
              </p:cNvPr>
              <p:cNvSpPr>
                <a:spLocks/>
              </p:cNvSpPr>
              <p:nvPr/>
            </p:nvSpPr>
            <p:spPr bwMode="auto">
              <a:xfrm>
                <a:off x="4065" y="2057"/>
                <a:ext cx="21" cy="269"/>
              </a:xfrm>
              <a:custGeom>
                <a:avLst/>
                <a:gdLst>
                  <a:gd name="T0" fmla="*/ 21 w 21"/>
                  <a:gd name="T1" fmla="*/ 269 h 269"/>
                  <a:gd name="T2" fmla="*/ 0 w 21"/>
                  <a:gd name="T3" fmla="*/ 269 h 269"/>
                  <a:gd name="T4" fmla="*/ 0 w 21"/>
                  <a:gd name="T5" fmla="*/ 4 h 269"/>
                  <a:gd name="T6" fmla="*/ 21 w 21"/>
                  <a:gd name="T7" fmla="*/ 0 h 269"/>
                  <a:gd name="T8" fmla="*/ 21 w 21"/>
                  <a:gd name="T9" fmla="*/ 269 h 269"/>
                </a:gdLst>
                <a:ahLst/>
                <a:cxnLst>
                  <a:cxn ang="0">
                    <a:pos x="T0" y="T1"/>
                  </a:cxn>
                  <a:cxn ang="0">
                    <a:pos x="T2" y="T3"/>
                  </a:cxn>
                  <a:cxn ang="0">
                    <a:pos x="T4" y="T5"/>
                  </a:cxn>
                  <a:cxn ang="0">
                    <a:pos x="T6" y="T7"/>
                  </a:cxn>
                  <a:cxn ang="0">
                    <a:pos x="T8" y="T9"/>
                  </a:cxn>
                </a:cxnLst>
                <a:rect l="0" t="0" r="r" b="b"/>
                <a:pathLst>
                  <a:path w="21" h="269">
                    <a:moveTo>
                      <a:pt x="21" y="269"/>
                    </a:moveTo>
                    <a:lnTo>
                      <a:pt x="0" y="269"/>
                    </a:lnTo>
                    <a:lnTo>
                      <a:pt x="0" y="4"/>
                    </a:lnTo>
                    <a:lnTo>
                      <a:pt x="21" y="0"/>
                    </a:lnTo>
                    <a:lnTo>
                      <a:pt x="21" y="269"/>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8" name="Freeform 29">
                <a:extLst>
                  <a:ext uri="{FF2B5EF4-FFF2-40B4-BE49-F238E27FC236}">
                    <a16:creationId xmlns:a16="http://schemas.microsoft.com/office/drawing/2014/main" id="{8CCBF809-8CE5-8F20-9FCD-996066F34169}"/>
                  </a:ext>
                </a:extLst>
              </p:cNvPr>
              <p:cNvSpPr>
                <a:spLocks/>
              </p:cNvSpPr>
              <p:nvPr/>
            </p:nvSpPr>
            <p:spPr bwMode="auto">
              <a:xfrm>
                <a:off x="4048" y="2305"/>
                <a:ext cx="56" cy="101"/>
              </a:xfrm>
              <a:custGeom>
                <a:avLst/>
                <a:gdLst>
                  <a:gd name="T0" fmla="*/ 0 w 27"/>
                  <a:gd name="T1" fmla="*/ 45 h 48"/>
                  <a:gd name="T2" fmla="*/ 13 w 27"/>
                  <a:gd name="T3" fmla="*/ 48 h 48"/>
                  <a:gd name="T4" fmla="*/ 27 w 27"/>
                  <a:gd name="T5" fmla="*/ 45 h 48"/>
                  <a:gd name="T6" fmla="*/ 20 w 27"/>
                  <a:gd name="T7" fmla="*/ 0 h 48"/>
                  <a:gd name="T8" fmla="*/ 6 w 27"/>
                  <a:gd name="T9" fmla="*/ 0 h 48"/>
                  <a:gd name="T10" fmla="*/ 0 w 27"/>
                  <a:gd name="T11" fmla="*/ 45 h 48"/>
                </a:gdLst>
                <a:ahLst/>
                <a:cxnLst>
                  <a:cxn ang="0">
                    <a:pos x="T0" y="T1"/>
                  </a:cxn>
                  <a:cxn ang="0">
                    <a:pos x="T2" y="T3"/>
                  </a:cxn>
                  <a:cxn ang="0">
                    <a:pos x="T4" y="T5"/>
                  </a:cxn>
                  <a:cxn ang="0">
                    <a:pos x="T6" y="T7"/>
                  </a:cxn>
                  <a:cxn ang="0">
                    <a:pos x="T8" y="T9"/>
                  </a:cxn>
                  <a:cxn ang="0">
                    <a:pos x="T10" y="T11"/>
                  </a:cxn>
                </a:cxnLst>
                <a:rect l="0" t="0" r="r" b="b"/>
                <a:pathLst>
                  <a:path w="27" h="48">
                    <a:moveTo>
                      <a:pt x="0" y="45"/>
                    </a:moveTo>
                    <a:cubicBezTo>
                      <a:pt x="4" y="47"/>
                      <a:pt x="8" y="48"/>
                      <a:pt x="13" y="48"/>
                    </a:cubicBezTo>
                    <a:cubicBezTo>
                      <a:pt x="18" y="48"/>
                      <a:pt x="22" y="47"/>
                      <a:pt x="27" y="45"/>
                    </a:cubicBezTo>
                    <a:cubicBezTo>
                      <a:pt x="20" y="0"/>
                      <a:pt x="20" y="0"/>
                      <a:pt x="20" y="0"/>
                    </a:cubicBezTo>
                    <a:cubicBezTo>
                      <a:pt x="6" y="0"/>
                      <a:pt x="6" y="0"/>
                      <a:pt x="6" y="0"/>
                    </a:cubicBezTo>
                    <a:lnTo>
                      <a:pt x="0" y="45"/>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19" name="Group 118">
            <a:extLst>
              <a:ext uri="{FF2B5EF4-FFF2-40B4-BE49-F238E27FC236}">
                <a16:creationId xmlns:a16="http://schemas.microsoft.com/office/drawing/2014/main" id="{1D07F7A9-E94D-7175-09F9-026C4C3080F9}"/>
              </a:ext>
            </a:extLst>
          </p:cNvPr>
          <p:cNvGrpSpPr/>
          <p:nvPr/>
        </p:nvGrpSpPr>
        <p:grpSpPr>
          <a:xfrm>
            <a:off x="7700026" y="2230267"/>
            <a:ext cx="1804095" cy="456805"/>
            <a:chOff x="6700902" y="1598718"/>
            <a:chExt cx="1804095" cy="456805"/>
          </a:xfrm>
          <a:noFill/>
        </p:grpSpPr>
        <p:sp>
          <p:nvSpPr>
            <p:cNvPr id="120" name="TextBox 119">
              <a:extLst>
                <a:ext uri="{FF2B5EF4-FFF2-40B4-BE49-F238E27FC236}">
                  <a16:creationId xmlns:a16="http://schemas.microsoft.com/office/drawing/2014/main" id="{AF13FB30-0DD4-CB76-E35E-C1200170C3C6}"/>
                </a:ext>
              </a:extLst>
            </p:cNvPr>
            <p:cNvSpPr txBox="1"/>
            <p:nvPr/>
          </p:nvSpPr>
          <p:spPr>
            <a:xfrm>
              <a:off x="7227467" y="1748310"/>
              <a:ext cx="1277530" cy="229528"/>
            </a:xfrm>
            <a:prstGeom prst="rect">
              <a:avLst/>
            </a:prstGeom>
            <a:grpFill/>
            <a:ln w="19050">
              <a:noFill/>
            </a:ln>
          </p:spPr>
          <p:txBody>
            <a:bodyPr wrap="none" lIns="45720" tIns="27432" rIns="45720" bIns="9144" rtlCol="0" anchor="ctr">
              <a:no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GOVERNMENT</a:t>
              </a:r>
            </a:p>
          </p:txBody>
        </p:sp>
        <p:grpSp>
          <p:nvGrpSpPr>
            <p:cNvPr id="121" name="Group 32">
              <a:extLst>
                <a:ext uri="{FF2B5EF4-FFF2-40B4-BE49-F238E27FC236}">
                  <a16:creationId xmlns:a16="http://schemas.microsoft.com/office/drawing/2014/main" id="{32129BE5-76FB-EF3E-3816-B202C648DA8D}"/>
                </a:ext>
              </a:extLst>
            </p:cNvPr>
            <p:cNvGrpSpPr>
              <a:grpSpLocks noChangeAspect="1"/>
            </p:cNvGrpSpPr>
            <p:nvPr/>
          </p:nvGrpSpPr>
          <p:grpSpPr bwMode="auto">
            <a:xfrm>
              <a:off x="6700902" y="1598718"/>
              <a:ext cx="461986" cy="456805"/>
              <a:chOff x="3393" y="1721"/>
              <a:chExt cx="892" cy="882"/>
            </a:xfrm>
            <a:grpFill/>
          </p:grpSpPr>
          <p:sp>
            <p:nvSpPr>
              <p:cNvPr id="122" name="Freeform 33">
                <a:extLst>
                  <a:ext uri="{FF2B5EF4-FFF2-40B4-BE49-F238E27FC236}">
                    <a16:creationId xmlns:a16="http://schemas.microsoft.com/office/drawing/2014/main" id="{088B9A2E-8CD2-1240-FB6B-DB2E1858EED9}"/>
                  </a:ext>
                </a:extLst>
              </p:cNvPr>
              <p:cNvSpPr>
                <a:spLocks/>
              </p:cNvSpPr>
              <p:nvPr/>
            </p:nvSpPr>
            <p:spPr bwMode="auto">
              <a:xfrm>
                <a:off x="3422" y="1721"/>
                <a:ext cx="834" cy="213"/>
              </a:xfrm>
              <a:custGeom>
                <a:avLst/>
                <a:gdLst>
                  <a:gd name="T0" fmla="*/ 422 w 834"/>
                  <a:gd name="T1" fmla="*/ 2 h 213"/>
                  <a:gd name="T2" fmla="*/ 422 w 834"/>
                  <a:gd name="T3" fmla="*/ 0 h 213"/>
                  <a:gd name="T4" fmla="*/ 422 w 834"/>
                  <a:gd name="T5" fmla="*/ 0 h 213"/>
                  <a:gd name="T6" fmla="*/ 422 w 834"/>
                  <a:gd name="T7" fmla="*/ 0 h 213"/>
                  <a:gd name="T8" fmla="*/ 422 w 834"/>
                  <a:gd name="T9" fmla="*/ 2 h 213"/>
                  <a:gd name="T10" fmla="*/ 0 w 834"/>
                  <a:gd name="T11" fmla="*/ 171 h 213"/>
                  <a:gd name="T12" fmla="*/ 0 w 834"/>
                  <a:gd name="T13" fmla="*/ 213 h 213"/>
                  <a:gd name="T14" fmla="*/ 834 w 834"/>
                  <a:gd name="T15" fmla="*/ 213 h 213"/>
                  <a:gd name="T16" fmla="*/ 834 w 834"/>
                  <a:gd name="T17" fmla="*/ 171 h 213"/>
                  <a:gd name="T18" fmla="*/ 422 w 834"/>
                  <a:gd name="T19" fmla="*/ 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213">
                    <a:moveTo>
                      <a:pt x="422" y="2"/>
                    </a:moveTo>
                    <a:lnTo>
                      <a:pt x="422" y="0"/>
                    </a:lnTo>
                    <a:lnTo>
                      <a:pt x="422" y="0"/>
                    </a:lnTo>
                    <a:lnTo>
                      <a:pt x="422" y="0"/>
                    </a:lnTo>
                    <a:lnTo>
                      <a:pt x="422" y="2"/>
                    </a:lnTo>
                    <a:lnTo>
                      <a:pt x="0" y="171"/>
                    </a:lnTo>
                    <a:lnTo>
                      <a:pt x="0" y="213"/>
                    </a:lnTo>
                    <a:lnTo>
                      <a:pt x="834" y="213"/>
                    </a:lnTo>
                    <a:lnTo>
                      <a:pt x="834" y="171"/>
                    </a:lnTo>
                    <a:lnTo>
                      <a:pt x="422" y="2"/>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Rectangle 34">
                <a:extLst>
                  <a:ext uri="{FF2B5EF4-FFF2-40B4-BE49-F238E27FC236}">
                    <a16:creationId xmlns:a16="http://schemas.microsoft.com/office/drawing/2014/main" id="{709FDFA6-3A2A-8D58-F588-180FB3087C26}"/>
                  </a:ext>
                </a:extLst>
              </p:cNvPr>
              <p:cNvSpPr>
                <a:spLocks noChangeArrowheads="1"/>
              </p:cNvSpPr>
              <p:nvPr/>
            </p:nvSpPr>
            <p:spPr bwMode="auto">
              <a:xfrm>
                <a:off x="3485" y="1955"/>
                <a:ext cx="708"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Rectangle 35">
                <a:extLst>
                  <a:ext uri="{FF2B5EF4-FFF2-40B4-BE49-F238E27FC236}">
                    <a16:creationId xmlns:a16="http://schemas.microsoft.com/office/drawing/2014/main" id="{DC3A580B-1E45-EAE6-B654-833DAD7E1102}"/>
                  </a:ext>
                </a:extLst>
              </p:cNvPr>
              <p:cNvSpPr>
                <a:spLocks noChangeArrowheads="1"/>
              </p:cNvSpPr>
              <p:nvPr/>
            </p:nvSpPr>
            <p:spPr bwMode="auto">
              <a:xfrm>
                <a:off x="3456" y="2453"/>
                <a:ext cx="766"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Rectangle 36">
                <a:extLst>
                  <a:ext uri="{FF2B5EF4-FFF2-40B4-BE49-F238E27FC236}">
                    <a16:creationId xmlns:a16="http://schemas.microsoft.com/office/drawing/2014/main" id="{65B8FAEC-253B-354F-CEA4-331FE74348C5}"/>
                  </a:ext>
                </a:extLst>
              </p:cNvPr>
              <p:cNvSpPr>
                <a:spLocks noChangeArrowheads="1"/>
              </p:cNvSpPr>
              <p:nvPr/>
            </p:nvSpPr>
            <p:spPr bwMode="auto">
              <a:xfrm>
                <a:off x="3424" y="2503"/>
                <a:ext cx="832"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6" name="Rectangle 37">
                <a:extLst>
                  <a:ext uri="{FF2B5EF4-FFF2-40B4-BE49-F238E27FC236}">
                    <a16:creationId xmlns:a16="http://schemas.microsoft.com/office/drawing/2014/main" id="{33F5564E-7BD3-9047-F86C-1960DFAA1120}"/>
                  </a:ext>
                </a:extLst>
              </p:cNvPr>
              <p:cNvSpPr>
                <a:spLocks noChangeArrowheads="1"/>
              </p:cNvSpPr>
              <p:nvPr/>
            </p:nvSpPr>
            <p:spPr bwMode="auto">
              <a:xfrm>
                <a:off x="3393" y="2553"/>
                <a:ext cx="892" cy="5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7" name="Freeform 38">
                <a:extLst>
                  <a:ext uri="{FF2B5EF4-FFF2-40B4-BE49-F238E27FC236}">
                    <a16:creationId xmlns:a16="http://schemas.microsoft.com/office/drawing/2014/main" id="{21588FE8-C614-BA00-AA7D-D25151F8B716}"/>
                  </a:ext>
                </a:extLst>
              </p:cNvPr>
              <p:cNvSpPr>
                <a:spLocks/>
              </p:cNvSpPr>
              <p:nvPr/>
            </p:nvSpPr>
            <p:spPr bwMode="auto">
              <a:xfrm>
                <a:off x="3506" y="2023"/>
                <a:ext cx="96" cy="411"/>
              </a:xfrm>
              <a:custGeom>
                <a:avLst/>
                <a:gdLst>
                  <a:gd name="T0" fmla="*/ 96 w 96"/>
                  <a:gd name="T1" fmla="*/ 411 h 411"/>
                  <a:gd name="T2" fmla="*/ 0 w 96"/>
                  <a:gd name="T3" fmla="*/ 411 h 411"/>
                  <a:gd name="T4" fmla="*/ 8 w 96"/>
                  <a:gd name="T5" fmla="*/ 0 h 411"/>
                  <a:gd name="T6" fmla="*/ 85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8" y="0"/>
                    </a:lnTo>
                    <a:lnTo>
                      <a:pt x="85"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8" name="Freeform 39">
                <a:extLst>
                  <a:ext uri="{FF2B5EF4-FFF2-40B4-BE49-F238E27FC236}">
                    <a16:creationId xmlns:a16="http://schemas.microsoft.com/office/drawing/2014/main" id="{DF18C522-BC8C-557A-F7BD-A7D200775D8C}"/>
                  </a:ext>
                </a:extLst>
              </p:cNvPr>
              <p:cNvSpPr>
                <a:spLocks/>
              </p:cNvSpPr>
              <p:nvPr/>
            </p:nvSpPr>
            <p:spPr bwMode="auto">
              <a:xfrm>
                <a:off x="4076" y="2023"/>
                <a:ext cx="98" cy="411"/>
              </a:xfrm>
              <a:custGeom>
                <a:avLst/>
                <a:gdLst>
                  <a:gd name="T0" fmla="*/ 98 w 98"/>
                  <a:gd name="T1" fmla="*/ 411 h 411"/>
                  <a:gd name="T2" fmla="*/ 0 w 98"/>
                  <a:gd name="T3" fmla="*/ 411 h 411"/>
                  <a:gd name="T4" fmla="*/ 11 w 98"/>
                  <a:gd name="T5" fmla="*/ 0 h 411"/>
                  <a:gd name="T6" fmla="*/ 88 w 98"/>
                  <a:gd name="T7" fmla="*/ 0 h 411"/>
                  <a:gd name="T8" fmla="*/ 98 w 98"/>
                  <a:gd name="T9" fmla="*/ 411 h 411"/>
                </a:gdLst>
                <a:ahLst/>
                <a:cxnLst>
                  <a:cxn ang="0">
                    <a:pos x="T0" y="T1"/>
                  </a:cxn>
                  <a:cxn ang="0">
                    <a:pos x="T2" y="T3"/>
                  </a:cxn>
                  <a:cxn ang="0">
                    <a:pos x="T4" y="T5"/>
                  </a:cxn>
                  <a:cxn ang="0">
                    <a:pos x="T6" y="T7"/>
                  </a:cxn>
                  <a:cxn ang="0">
                    <a:pos x="T8" y="T9"/>
                  </a:cxn>
                </a:cxnLst>
                <a:rect l="0" t="0" r="r" b="b"/>
                <a:pathLst>
                  <a:path w="98" h="411">
                    <a:moveTo>
                      <a:pt x="98" y="411"/>
                    </a:moveTo>
                    <a:lnTo>
                      <a:pt x="0" y="411"/>
                    </a:lnTo>
                    <a:lnTo>
                      <a:pt x="11" y="0"/>
                    </a:lnTo>
                    <a:lnTo>
                      <a:pt x="88" y="0"/>
                    </a:lnTo>
                    <a:lnTo>
                      <a:pt x="98"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9" name="Freeform 40">
                <a:extLst>
                  <a:ext uri="{FF2B5EF4-FFF2-40B4-BE49-F238E27FC236}">
                    <a16:creationId xmlns:a16="http://schemas.microsoft.com/office/drawing/2014/main" id="{72AE4630-DA98-B2AA-1091-919DCEB3F3C5}"/>
                  </a:ext>
                </a:extLst>
              </p:cNvPr>
              <p:cNvSpPr>
                <a:spLocks/>
              </p:cNvSpPr>
              <p:nvPr/>
            </p:nvSpPr>
            <p:spPr bwMode="auto">
              <a:xfrm>
                <a:off x="3886" y="2023"/>
                <a:ext cx="96" cy="411"/>
              </a:xfrm>
              <a:custGeom>
                <a:avLst/>
                <a:gdLst>
                  <a:gd name="T0" fmla="*/ 96 w 96"/>
                  <a:gd name="T1" fmla="*/ 411 h 411"/>
                  <a:gd name="T2" fmla="*/ 0 w 96"/>
                  <a:gd name="T3" fmla="*/ 411 h 411"/>
                  <a:gd name="T4" fmla="*/ 11 w 96"/>
                  <a:gd name="T5" fmla="*/ 0 h 411"/>
                  <a:gd name="T6" fmla="*/ 88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11" y="0"/>
                    </a:lnTo>
                    <a:lnTo>
                      <a:pt x="88"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0" name="Freeform 41">
                <a:extLst>
                  <a:ext uri="{FF2B5EF4-FFF2-40B4-BE49-F238E27FC236}">
                    <a16:creationId xmlns:a16="http://schemas.microsoft.com/office/drawing/2014/main" id="{942CEC27-7101-BAC0-BCD4-EA210E624247}"/>
                  </a:ext>
                </a:extLst>
              </p:cNvPr>
              <p:cNvSpPr>
                <a:spLocks/>
              </p:cNvSpPr>
              <p:nvPr/>
            </p:nvSpPr>
            <p:spPr bwMode="auto">
              <a:xfrm>
                <a:off x="3696" y="2023"/>
                <a:ext cx="96" cy="411"/>
              </a:xfrm>
              <a:custGeom>
                <a:avLst/>
                <a:gdLst>
                  <a:gd name="T0" fmla="*/ 96 w 96"/>
                  <a:gd name="T1" fmla="*/ 411 h 411"/>
                  <a:gd name="T2" fmla="*/ 0 w 96"/>
                  <a:gd name="T3" fmla="*/ 411 h 411"/>
                  <a:gd name="T4" fmla="*/ 10 w 96"/>
                  <a:gd name="T5" fmla="*/ 0 h 411"/>
                  <a:gd name="T6" fmla="*/ 86 w 96"/>
                  <a:gd name="T7" fmla="*/ 0 h 411"/>
                  <a:gd name="T8" fmla="*/ 96 w 96"/>
                  <a:gd name="T9" fmla="*/ 411 h 411"/>
                </a:gdLst>
                <a:ahLst/>
                <a:cxnLst>
                  <a:cxn ang="0">
                    <a:pos x="T0" y="T1"/>
                  </a:cxn>
                  <a:cxn ang="0">
                    <a:pos x="T2" y="T3"/>
                  </a:cxn>
                  <a:cxn ang="0">
                    <a:pos x="T4" y="T5"/>
                  </a:cxn>
                  <a:cxn ang="0">
                    <a:pos x="T6" y="T7"/>
                  </a:cxn>
                  <a:cxn ang="0">
                    <a:pos x="T8" y="T9"/>
                  </a:cxn>
                </a:cxnLst>
                <a:rect l="0" t="0" r="r" b="b"/>
                <a:pathLst>
                  <a:path w="96" h="411">
                    <a:moveTo>
                      <a:pt x="96" y="411"/>
                    </a:moveTo>
                    <a:lnTo>
                      <a:pt x="0" y="411"/>
                    </a:lnTo>
                    <a:lnTo>
                      <a:pt x="10" y="0"/>
                    </a:lnTo>
                    <a:lnTo>
                      <a:pt x="86" y="0"/>
                    </a:lnTo>
                    <a:lnTo>
                      <a:pt x="96" y="41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36" name="Group 135">
            <a:extLst>
              <a:ext uri="{FF2B5EF4-FFF2-40B4-BE49-F238E27FC236}">
                <a16:creationId xmlns:a16="http://schemas.microsoft.com/office/drawing/2014/main" id="{335CED85-4E8A-1269-8041-E5878E0D9A56}"/>
              </a:ext>
            </a:extLst>
          </p:cNvPr>
          <p:cNvGrpSpPr/>
          <p:nvPr/>
        </p:nvGrpSpPr>
        <p:grpSpPr>
          <a:xfrm>
            <a:off x="10166280" y="2279846"/>
            <a:ext cx="1429708" cy="357653"/>
            <a:chOff x="8616162" y="1648297"/>
            <a:chExt cx="1429708" cy="357653"/>
          </a:xfrm>
          <a:noFill/>
        </p:grpSpPr>
        <p:sp>
          <p:nvSpPr>
            <p:cNvPr id="137" name="TextBox 136">
              <a:extLst>
                <a:ext uri="{FF2B5EF4-FFF2-40B4-BE49-F238E27FC236}">
                  <a16:creationId xmlns:a16="http://schemas.microsoft.com/office/drawing/2014/main" id="{1E55A9CC-4E77-92C8-16FD-5A9E974215A6}"/>
                </a:ext>
              </a:extLst>
            </p:cNvPr>
            <p:cNvSpPr txBox="1"/>
            <p:nvPr/>
          </p:nvSpPr>
          <p:spPr>
            <a:xfrm>
              <a:off x="9201759" y="1757835"/>
              <a:ext cx="844111" cy="186157"/>
            </a:xfrm>
            <a:prstGeom prst="rect">
              <a:avLst/>
            </a:prstGeom>
            <a:grpFill/>
            <a:ln w="19050">
              <a:noFill/>
            </a:ln>
          </p:spPr>
          <p:txBody>
            <a:bodyPr wrap="none" lIns="45720" tIns="27432" rIns="45720" bIns="9144" rtlCol="0" anchor="ctr">
              <a:no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FINANCIAL</a:t>
              </a:r>
            </a:p>
          </p:txBody>
        </p:sp>
        <p:grpSp>
          <p:nvGrpSpPr>
            <p:cNvPr id="138" name="Group 4">
              <a:extLst>
                <a:ext uri="{FF2B5EF4-FFF2-40B4-BE49-F238E27FC236}">
                  <a16:creationId xmlns:a16="http://schemas.microsoft.com/office/drawing/2014/main" id="{6F29CC6B-DE0E-0DB6-3901-6415B6D6BF6D}"/>
                </a:ext>
              </a:extLst>
            </p:cNvPr>
            <p:cNvGrpSpPr>
              <a:grpSpLocks noChangeAspect="1"/>
            </p:cNvGrpSpPr>
            <p:nvPr/>
          </p:nvGrpSpPr>
          <p:grpSpPr bwMode="auto">
            <a:xfrm>
              <a:off x="8616162" y="1648297"/>
              <a:ext cx="541143" cy="357653"/>
              <a:chOff x="3494" y="1930"/>
              <a:chExt cx="696" cy="460"/>
            </a:xfrm>
            <a:grpFill/>
          </p:grpSpPr>
          <p:sp>
            <p:nvSpPr>
              <p:cNvPr id="139" name="Freeform 5">
                <a:extLst>
                  <a:ext uri="{FF2B5EF4-FFF2-40B4-BE49-F238E27FC236}">
                    <a16:creationId xmlns:a16="http://schemas.microsoft.com/office/drawing/2014/main" id="{45379CD5-A4BA-2097-44FE-9079EABCA3AC}"/>
                  </a:ext>
                </a:extLst>
              </p:cNvPr>
              <p:cNvSpPr>
                <a:spLocks/>
              </p:cNvSpPr>
              <p:nvPr/>
            </p:nvSpPr>
            <p:spPr bwMode="auto">
              <a:xfrm>
                <a:off x="3494" y="1930"/>
                <a:ext cx="696" cy="460"/>
              </a:xfrm>
              <a:custGeom>
                <a:avLst/>
                <a:gdLst>
                  <a:gd name="T0" fmla="*/ 0 w 696"/>
                  <a:gd name="T1" fmla="*/ 0 h 460"/>
                  <a:gd name="T2" fmla="*/ 0 w 696"/>
                  <a:gd name="T3" fmla="*/ 460 h 460"/>
                  <a:gd name="T4" fmla="*/ 696 w 696"/>
                  <a:gd name="T5" fmla="*/ 460 h 460"/>
                </a:gdLst>
                <a:ahLst/>
                <a:cxnLst>
                  <a:cxn ang="0">
                    <a:pos x="T0" y="T1"/>
                  </a:cxn>
                  <a:cxn ang="0">
                    <a:pos x="T2" y="T3"/>
                  </a:cxn>
                  <a:cxn ang="0">
                    <a:pos x="T4" y="T5"/>
                  </a:cxn>
                </a:cxnLst>
                <a:rect l="0" t="0" r="r" b="b"/>
                <a:pathLst>
                  <a:path w="696" h="460">
                    <a:moveTo>
                      <a:pt x="0" y="0"/>
                    </a:moveTo>
                    <a:lnTo>
                      <a:pt x="0" y="460"/>
                    </a:lnTo>
                    <a:lnTo>
                      <a:pt x="696" y="460"/>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0" name="Rectangle 6">
                <a:extLst>
                  <a:ext uri="{FF2B5EF4-FFF2-40B4-BE49-F238E27FC236}">
                    <a16:creationId xmlns:a16="http://schemas.microsoft.com/office/drawing/2014/main" id="{35D75488-A273-45D2-8E24-5CF553AAE335}"/>
                  </a:ext>
                </a:extLst>
              </p:cNvPr>
              <p:cNvSpPr>
                <a:spLocks noChangeArrowheads="1"/>
              </p:cNvSpPr>
              <p:nvPr/>
            </p:nvSpPr>
            <p:spPr bwMode="auto">
              <a:xfrm>
                <a:off x="3572" y="2296"/>
                <a:ext cx="55" cy="94"/>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1" name="Rectangle 7">
                <a:extLst>
                  <a:ext uri="{FF2B5EF4-FFF2-40B4-BE49-F238E27FC236}">
                    <a16:creationId xmlns:a16="http://schemas.microsoft.com/office/drawing/2014/main" id="{118C8B64-4F57-EC31-812B-99336476DE60}"/>
                  </a:ext>
                </a:extLst>
              </p:cNvPr>
              <p:cNvSpPr>
                <a:spLocks noChangeArrowheads="1"/>
              </p:cNvSpPr>
              <p:nvPr/>
            </p:nvSpPr>
            <p:spPr bwMode="auto">
              <a:xfrm>
                <a:off x="3694" y="2194"/>
                <a:ext cx="54" cy="196"/>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2" name="Rectangle 8">
                <a:extLst>
                  <a:ext uri="{FF2B5EF4-FFF2-40B4-BE49-F238E27FC236}">
                    <a16:creationId xmlns:a16="http://schemas.microsoft.com/office/drawing/2014/main" id="{6959AC63-3F52-BD3F-51B8-3D7F2FE2517C}"/>
                  </a:ext>
                </a:extLst>
              </p:cNvPr>
              <p:cNvSpPr>
                <a:spLocks noChangeArrowheads="1"/>
              </p:cNvSpPr>
              <p:nvPr/>
            </p:nvSpPr>
            <p:spPr bwMode="auto">
              <a:xfrm>
                <a:off x="3815" y="2259"/>
                <a:ext cx="54" cy="131"/>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3" name="Rectangle 9">
                <a:extLst>
                  <a:ext uri="{FF2B5EF4-FFF2-40B4-BE49-F238E27FC236}">
                    <a16:creationId xmlns:a16="http://schemas.microsoft.com/office/drawing/2014/main" id="{DF7AF852-160F-06BF-CD12-A0C941B5199B}"/>
                  </a:ext>
                </a:extLst>
              </p:cNvPr>
              <p:cNvSpPr>
                <a:spLocks noChangeArrowheads="1"/>
              </p:cNvSpPr>
              <p:nvPr/>
            </p:nvSpPr>
            <p:spPr bwMode="auto">
              <a:xfrm>
                <a:off x="3936" y="2147"/>
                <a:ext cx="54" cy="243"/>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4" name="Rectangle 10">
                <a:extLst>
                  <a:ext uri="{FF2B5EF4-FFF2-40B4-BE49-F238E27FC236}">
                    <a16:creationId xmlns:a16="http://schemas.microsoft.com/office/drawing/2014/main" id="{97471EB7-0F3D-949A-591E-FA200F7E136F}"/>
                  </a:ext>
                </a:extLst>
              </p:cNvPr>
              <p:cNvSpPr>
                <a:spLocks noChangeArrowheads="1"/>
              </p:cNvSpPr>
              <p:nvPr/>
            </p:nvSpPr>
            <p:spPr bwMode="auto">
              <a:xfrm>
                <a:off x="4057" y="2090"/>
                <a:ext cx="55" cy="300"/>
              </a:xfrm>
              <a:prstGeom prst="rect">
                <a:avLst/>
              </a:prstGeom>
              <a:grpFill/>
              <a:ln w="12700">
                <a:solidFill>
                  <a:schemeClr val="bg1"/>
                </a:solidFill>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5" name="Freeform 11">
                <a:extLst>
                  <a:ext uri="{FF2B5EF4-FFF2-40B4-BE49-F238E27FC236}">
                    <a16:creationId xmlns:a16="http://schemas.microsoft.com/office/drawing/2014/main" id="{3D5DF9C9-1BF8-03AD-FC43-DB700FF1CA2F}"/>
                  </a:ext>
                </a:extLst>
              </p:cNvPr>
              <p:cNvSpPr>
                <a:spLocks/>
              </p:cNvSpPr>
              <p:nvPr/>
            </p:nvSpPr>
            <p:spPr bwMode="auto">
              <a:xfrm>
                <a:off x="3551" y="1939"/>
                <a:ext cx="594" cy="288"/>
              </a:xfrm>
              <a:custGeom>
                <a:avLst/>
                <a:gdLst>
                  <a:gd name="T0" fmla="*/ 0 w 594"/>
                  <a:gd name="T1" fmla="*/ 288 h 288"/>
                  <a:gd name="T2" fmla="*/ 170 w 594"/>
                  <a:gd name="T3" fmla="*/ 145 h 288"/>
                  <a:gd name="T4" fmla="*/ 291 w 594"/>
                  <a:gd name="T5" fmla="*/ 210 h 288"/>
                  <a:gd name="T6" fmla="*/ 594 w 594"/>
                  <a:gd name="T7" fmla="*/ 0 h 288"/>
                </a:gdLst>
                <a:ahLst/>
                <a:cxnLst>
                  <a:cxn ang="0">
                    <a:pos x="T0" y="T1"/>
                  </a:cxn>
                  <a:cxn ang="0">
                    <a:pos x="T2" y="T3"/>
                  </a:cxn>
                  <a:cxn ang="0">
                    <a:pos x="T4" y="T5"/>
                  </a:cxn>
                  <a:cxn ang="0">
                    <a:pos x="T6" y="T7"/>
                  </a:cxn>
                </a:cxnLst>
                <a:rect l="0" t="0" r="r" b="b"/>
                <a:pathLst>
                  <a:path w="594" h="288">
                    <a:moveTo>
                      <a:pt x="0" y="288"/>
                    </a:moveTo>
                    <a:lnTo>
                      <a:pt x="170" y="145"/>
                    </a:lnTo>
                    <a:lnTo>
                      <a:pt x="291" y="210"/>
                    </a:lnTo>
                    <a:lnTo>
                      <a:pt x="594" y="0"/>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6" name="Freeform 12">
                <a:extLst>
                  <a:ext uri="{FF2B5EF4-FFF2-40B4-BE49-F238E27FC236}">
                    <a16:creationId xmlns:a16="http://schemas.microsoft.com/office/drawing/2014/main" id="{3047109E-171C-60B7-4F80-B52AF464F011}"/>
                  </a:ext>
                </a:extLst>
              </p:cNvPr>
              <p:cNvSpPr>
                <a:spLocks/>
              </p:cNvSpPr>
              <p:nvPr/>
            </p:nvSpPr>
            <p:spPr bwMode="auto">
              <a:xfrm>
                <a:off x="4119" y="1933"/>
                <a:ext cx="29" cy="31"/>
              </a:xfrm>
              <a:custGeom>
                <a:avLst/>
                <a:gdLst>
                  <a:gd name="T0" fmla="*/ 23 w 29"/>
                  <a:gd name="T1" fmla="*/ 31 h 31"/>
                  <a:gd name="T2" fmla="*/ 18 w 29"/>
                  <a:gd name="T3" fmla="*/ 31 h 31"/>
                  <a:gd name="T4" fmla="*/ 23 w 29"/>
                  <a:gd name="T5" fmla="*/ 7 h 31"/>
                  <a:gd name="T6" fmla="*/ 0 w 29"/>
                  <a:gd name="T7" fmla="*/ 3 h 31"/>
                  <a:gd name="T8" fmla="*/ 0 w 29"/>
                  <a:gd name="T9" fmla="*/ 0 h 31"/>
                  <a:gd name="T10" fmla="*/ 29 w 29"/>
                  <a:gd name="T11" fmla="*/ 3 h 31"/>
                  <a:gd name="T12" fmla="*/ 23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23" y="31"/>
                    </a:moveTo>
                    <a:lnTo>
                      <a:pt x="18" y="31"/>
                    </a:lnTo>
                    <a:lnTo>
                      <a:pt x="23" y="7"/>
                    </a:lnTo>
                    <a:lnTo>
                      <a:pt x="0" y="3"/>
                    </a:lnTo>
                    <a:lnTo>
                      <a:pt x="0" y="0"/>
                    </a:lnTo>
                    <a:lnTo>
                      <a:pt x="29" y="3"/>
                    </a:lnTo>
                    <a:lnTo>
                      <a:pt x="23" y="31"/>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47" name="Group 146">
            <a:extLst>
              <a:ext uri="{FF2B5EF4-FFF2-40B4-BE49-F238E27FC236}">
                <a16:creationId xmlns:a16="http://schemas.microsoft.com/office/drawing/2014/main" id="{F746ACC9-FFA6-1FD0-95F7-CFE7AC217F82}"/>
              </a:ext>
            </a:extLst>
          </p:cNvPr>
          <p:cNvGrpSpPr/>
          <p:nvPr/>
        </p:nvGrpSpPr>
        <p:grpSpPr>
          <a:xfrm>
            <a:off x="5371475" y="2205786"/>
            <a:ext cx="1671252" cy="505772"/>
            <a:chOff x="1605111" y="1574237"/>
            <a:chExt cx="1671252" cy="505772"/>
          </a:xfrm>
          <a:noFill/>
        </p:grpSpPr>
        <p:sp>
          <p:nvSpPr>
            <p:cNvPr id="148" name="TextBox 147">
              <a:extLst>
                <a:ext uri="{FF2B5EF4-FFF2-40B4-BE49-F238E27FC236}">
                  <a16:creationId xmlns:a16="http://schemas.microsoft.com/office/drawing/2014/main" id="{439C3BD6-E83A-E758-1362-0E623A6B9C32}"/>
                </a:ext>
              </a:extLst>
            </p:cNvPr>
            <p:cNvSpPr txBox="1"/>
            <p:nvPr/>
          </p:nvSpPr>
          <p:spPr>
            <a:xfrm>
              <a:off x="2141026" y="1732832"/>
              <a:ext cx="1135337" cy="220480"/>
            </a:xfrm>
            <a:prstGeom prst="rect">
              <a:avLst/>
            </a:prstGeom>
            <a:grpFill/>
            <a:ln w="19050">
              <a:noFill/>
            </a:ln>
          </p:spPr>
          <p:txBody>
            <a:bodyPr wrap="none" lIns="45720" tIns="27432" rIns="45720" bIns="9144" rtlCol="0" anchor="ctr">
              <a:no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HEALTHCARE</a:t>
              </a:r>
            </a:p>
          </p:txBody>
        </p:sp>
        <p:grpSp>
          <p:nvGrpSpPr>
            <p:cNvPr id="149" name="Group 27">
              <a:extLst>
                <a:ext uri="{FF2B5EF4-FFF2-40B4-BE49-F238E27FC236}">
                  <a16:creationId xmlns:a16="http://schemas.microsoft.com/office/drawing/2014/main" id="{7382A1AC-4805-7333-7E23-F1AD8336FE9E}"/>
                </a:ext>
              </a:extLst>
            </p:cNvPr>
            <p:cNvGrpSpPr>
              <a:grpSpLocks noChangeAspect="1"/>
            </p:cNvGrpSpPr>
            <p:nvPr/>
          </p:nvGrpSpPr>
          <p:grpSpPr bwMode="auto">
            <a:xfrm>
              <a:off x="1605111" y="1574237"/>
              <a:ext cx="510902" cy="505772"/>
              <a:chOff x="3492" y="1787"/>
              <a:chExt cx="697" cy="690"/>
            </a:xfrm>
            <a:grpFill/>
          </p:grpSpPr>
          <p:sp>
            <p:nvSpPr>
              <p:cNvPr id="150" name="Freeform 28">
                <a:extLst>
                  <a:ext uri="{FF2B5EF4-FFF2-40B4-BE49-F238E27FC236}">
                    <a16:creationId xmlns:a16="http://schemas.microsoft.com/office/drawing/2014/main" id="{C40716AF-8C38-E9C6-DC4A-8BAC016772C3}"/>
                  </a:ext>
                </a:extLst>
              </p:cNvPr>
              <p:cNvSpPr>
                <a:spLocks/>
              </p:cNvSpPr>
              <p:nvPr/>
            </p:nvSpPr>
            <p:spPr bwMode="auto">
              <a:xfrm>
                <a:off x="3492" y="1787"/>
                <a:ext cx="697" cy="690"/>
              </a:xfrm>
              <a:custGeom>
                <a:avLst/>
                <a:gdLst>
                  <a:gd name="T0" fmla="*/ 291 w 570"/>
                  <a:gd name="T1" fmla="*/ 129 h 566"/>
                  <a:gd name="T2" fmla="*/ 285 w 570"/>
                  <a:gd name="T3" fmla="*/ 132 h 566"/>
                  <a:gd name="T4" fmla="*/ 279 w 570"/>
                  <a:gd name="T5" fmla="*/ 129 h 566"/>
                  <a:gd name="T6" fmla="*/ 0 w 570"/>
                  <a:gd name="T7" fmla="*/ 198 h 566"/>
                  <a:gd name="T8" fmla="*/ 145 w 570"/>
                  <a:gd name="T9" fmla="*/ 421 h 566"/>
                  <a:gd name="T10" fmla="*/ 283 w 570"/>
                  <a:gd name="T11" fmla="*/ 565 h 566"/>
                  <a:gd name="T12" fmla="*/ 285 w 570"/>
                  <a:gd name="T13" fmla="*/ 566 h 566"/>
                  <a:gd name="T14" fmla="*/ 287 w 570"/>
                  <a:gd name="T15" fmla="*/ 565 h 566"/>
                  <a:gd name="T16" fmla="*/ 425 w 570"/>
                  <a:gd name="T17" fmla="*/ 421 h 566"/>
                  <a:gd name="T18" fmla="*/ 570 w 570"/>
                  <a:gd name="T19" fmla="*/ 198 h 566"/>
                  <a:gd name="T20" fmla="*/ 291 w 570"/>
                  <a:gd name="T21" fmla="*/ 12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566">
                    <a:moveTo>
                      <a:pt x="291" y="129"/>
                    </a:moveTo>
                    <a:cubicBezTo>
                      <a:pt x="289" y="131"/>
                      <a:pt x="289" y="132"/>
                      <a:pt x="285" y="132"/>
                    </a:cubicBezTo>
                    <a:cubicBezTo>
                      <a:pt x="282" y="132"/>
                      <a:pt x="280" y="131"/>
                      <a:pt x="279" y="129"/>
                    </a:cubicBezTo>
                    <a:cubicBezTo>
                      <a:pt x="197" y="0"/>
                      <a:pt x="0" y="21"/>
                      <a:pt x="0" y="198"/>
                    </a:cubicBezTo>
                    <a:cubicBezTo>
                      <a:pt x="0" y="282"/>
                      <a:pt x="67" y="352"/>
                      <a:pt x="145" y="421"/>
                    </a:cubicBezTo>
                    <a:cubicBezTo>
                      <a:pt x="221" y="489"/>
                      <a:pt x="273" y="548"/>
                      <a:pt x="283" y="565"/>
                    </a:cubicBezTo>
                    <a:cubicBezTo>
                      <a:pt x="283" y="565"/>
                      <a:pt x="284" y="566"/>
                      <a:pt x="285" y="566"/>
                    </a:cubicBezTo>
                    <a:cubicBezTo>
                      <a:pt x="286" y="566"/>
                      <a:pt x="287" y="565"/>
                      <a:pt x="287" y="565"/>
                    </a:cubicBezTo>
                    <a:cubicBezTo>
                      <a:pt x="297" y="548"/>
                      <a:pt x="349" y="489"/>
                      <a:pt x="425" y="421"/>
                    </a:cubicBezTo>
                    <a:cubicBezTo>
                      <a:pt x="503" y="352"/>
                      <a:pt x="570" y="282"/>
                      <a:pt x="570" y="198"/>
                    </a:cubicBezTo>
                    <a:cubicBezTo>
                      <a:pt x="570" y="21"/>
                      <a:pt x="373" y="0"/>
                      <a:pt x="291" y="129"/>
                    </a:cubicBezTo>
                    <a:close/>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Line 29">
                <a:extLst>
                  <a:ext uri="{FF2B5EF4-FFF2-40B4-BE49-F238E27FC236}">
                    <a16:creationId xmlns:a16="http://schemas.microsoft.com/office/drawing/2014/main" id="{2AC2DFB3-A394-3F54-ACAC-AC51D4EC595D}"/>
                  </a:ext>
                </a:extLst>
              </p:cNvPr>
              <p:cNvSpPr>
                <a:spLocks noChangeShapeType="1"/>
              </p:cNvSpPr>
              <p:nvPr/>
            </p:nvSpPr>
            <p:spPr bwMode="auto">
              <a:xfrm>
                <a:off x="4043" y="2150"/>
                <a:ext cx="2" cy="0"/>
              </a:xfrm>
              <a:prstGeom prst="line">
                <a:avLst/>
              </a:pr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2" name="Line 30">
                <a:extLst>
                  <a:ext uri="{FF2B5EF4-FFF2-40B4-BE49-F238E27FC236}">
                    <a16:creationId xmlns:a16="http://schemas.microsoft.com/office/drawing/2014/main" id="{7EFBC126-623A-22AE-B188-F43362B97037}"/>
                  </a:ext>
                </a:extLst>
              </p:cNvPr>
              <p:cNvSpPr>
                <a:spLocks noChangeShapeType="1"/>
              </p:cNvSpPr>
              <p:nvPr/>
            </p:nvSpPr>
            <p:spPr bwMode="auto">
              <a:xfrm flipH="1">
                <a:off x="3635" y="2150"/>
                <a:ext cx="3" cy="0"/>
              </a:xfrm>
              <a:prstGeom prst="line">
                <a:avLst/>
              </a:pr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 name="Freeform 31">
                <a:extLst>
                  <a:ext uri="{FF2B5EF4-FFF2-40B4-BE49-F238E27FC236}">
                    <a16:creationId xmlns:a16="http://schemas.microsoft.com/office/drawing/2014/main" id="{AB95F300-9CF9-8F4F-E95A-DAF945BD569A}"/>
                  </a:ext>
                </a:extLst>
              </p:cNvPr>
              <p:cNvSpPr>
                <a:spLocks/>
              </p:cNvSpPr>
              <p:nvPr/>
            </p:nvSpPr>
            <p:spPr bwMode="auto">
              <a:xfrm>
                <a:off x="3638" y="2005"/>
                <a:ext cx="405" cy="256"/>
              </a:xfrm>
              <a:custGeom>
                <a:avLst/>
                <a:gdLst>
                  <a:gd name="T0" fmla="*/ 0 w 405"/>
                  <a:gd name="T1" fmla="*/ 145 h 256"/>
                  <a:gd name="T2" fmla="*/ 45 w 405"/>
                  <a:gd name="T3" fmla="*/ 145 h 256"/>
                  <a:gd name="T4" fmla="*/ 63 w 405"/>
                  <a:gd name="T5" fmla="*/ 104 h 256"/>
                  <a:gd name="T6" fmla="*/ 90 w 405"/>
                  <a:gd name="T7" fmla="*/ 177 h 256"/>
                  <a:gd name="T8" fmla="*/ 151 w 405"/>
                  <a:gd name="T9" fmla="*/ 0 h 256"/>
                  <a:gd name="T10" fmla="*/ 195 w 405"/>
                  <a:gd name="T11" fmla="*/ 145 h 256"/>
                  <a:gd name="T12" fmla="*/ 234 w 405"/>
                  <a:gd name="T13" fmla="*/ 145 h 256"/>
                  <a:gd name="T14" fmla="*/ 271 w 405"/>
                  <a:gd name="T15" fmla="*/ 256 h 256"/>
                  <a:gd name="T16" fmla="*/ 316 w 405"/>
                  <a:gd name="T17" fmla="*/ 44 h 256"/>
                  <a:gd name="T18" fmla="*/ 341 w 405"/>
                  <a:gd name="T19" fmla="*/ 145 h 256"/>
                  <a:gd name="T20" fmla="*/ 405 w 405"/>
                  <a:gd name="T21" fmla="*/ 14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5" h="256">
                    <a:moveTo>
                      <a:pt x="0" y="145"/>
                    </a:moveTo>
                    <a:lnTo>
                      <a:pt x="45" y="145"/>
                    </a:lnTo>
                    <a:lnTo>
                      <a:pt x="63" y="104"/>
                    </a:lnTo>
                    <a:lnTo>
                      <a:pt x="90" y="177"/>
                    </a:lnTo>
                    <a:lnTo>
                      <a:pt x="151" y="0"/>
                    </a:lnTo>
                    <a:lnTo>
                      <a:pt x="195" y="145"/>
                    </a:lnTo>
                    <a:lnTo>
                      <a:pt x="234" y="145"/>
                    </a:lnTo>
                    <a:lnTo>
                      <a:pt x="271" y="256"/>
                    </a:lnTo>
                    <a:lnTo>
                      <a:pt x="316" y="44"/>
                    </a:lnTo>
                    <a:lnTo>
                      <a:pt x="341" y="145"/>
                    </a:lnTo>
                    <a:lnTo>
                      <a:pt x="405" y="145"/>
                    </a:ln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4" name="Freeform 32">
                <a:extLst>
                  <a:ext uri="{FF2B5EF4-FFF2-40B4-BE49-F238E27FC236}">
                    <a16:creationId xmlns:a16="http://schemas.microsoft.com/office/drawing/2014/main" id="{932DAF04-05BB-EB1B-33A4-01DD25F24FF8}"/>
                  </a:ext>
                </a:extLst>
              </p:cNvPr>
              <p:cNvSpPr>
                <a:spLocks/>
              </p:cNvSpPr>
              <p:nvPr/>
            </p:nvSpPr>
            <p:spPr bwMode="auto">
              <a:xfrm>
                <a:off x="4043" y="2141"/>
                <a:ext cx="22" cy="20"/>
              </a:xfrm>
              <a:custGeom>
                <a:avLst/>
                <a:gdLst>
                  <a:gd name="T0" fmla="*/ 0 w 18"/>
                  <a:gd name="T1" fmla="*/ 8 h 17"/>
                  <a:gd name="T2" fmla="*/ 0 w 18"/>
                  <a:gd name="T3" fmla="*/ 9 h 17"/>
                  <a:gd name="T4" fmla="*/ 9 w 18"/>
                  <a:gd name="T5" fmla="*/ 17 h 17"/>
                  <a:gd name="T6" fmla="*/ 18 w 18"/>
                  <a:gd name="T7" fmla="*/ 9 h 17"/>
                  <a:gd name="T8" fmla="*/ 9 w 18"/>
                  <a:gd name="T9" fmla="*/ 0 h 17"/>
                  <a:gd name="T10" fmla="*/ 0 w 18"/>
                  <a:gd name="T11" fmla="*/ 8 h 17"/>
                </a:gdLst>
                <a:ahLst/>
                <a:cxnLst>
                  <a:cxn ang="0">
                    <a:pos x="T0" y="T1"/>
                  </a:cxn>
                  <a:cxn ang="0">
                    <a:pos x="T2" y="T3"/>
                  </a:cxn>
                  <a:cxn ang="0">
                    <a:pos x="T4" y="T5"/>
                  </a:cxn>
                  <a:cxn ang="0">
                    <a:pos x="T6" y="T7"/>
                  </a:cxn>
                  <a:cxn ang="0">
                    <a:pos x="T8" y="T9"/>
                  </a:cxn>
                  <a:cxn ang="0">
                    <a:pos x="T10" y="T11"/>
                  </a:cxn>
                </a:cxnLst>
                <a:rect l="0" t="0" r="r" b="b"/>
                <a:pathLst>
                  <a:path w="18" h="17">
                    <a:moveTo>
                      <a:pt x="0" y="8"/>
                    </a:moveTo>
                    <a:cubicBezTo>
                      <a:pt x="0" y="8"/>
                      <a:pt x="0" y="8"/>
                      <a:pt x="0" y="9"/>
                    </a:cubicBezTo>
                    <a:cubicBezTo>
                      <a:pt x="0" y="13"/>
                      <a:pt x="4" y="17"/>
                      <a:pt x="9" y="17"/>
                    </a:cubicBezTo>
                    <a:cubicBezTo>
                      <a:pt x="14" y="17"/>
                      <a:pt x="18" y="13"/>
                      <a:pt x="18" y="9"/>
                    </a:cubicBezTo>
                    <a:cubicBezTo>
                      <a:pt x="18" y="4"/>
                      <a:pt x="14" y="0"/>
                      <a:pt x="9" y="0"/>
                    </a:cubicBezTo>
                    <a:cubicBezTo>
                      <a:pt x="4" y="0"/>
                      <a:pt x="0" y="4"/>
                      <a:pt x="0" y="8"/>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5" name="Freeform 33">
                <a:extLst>
                  <a:ext uri="{FF2B5EF4-FFF2-40B4-BE49-F238E27FC236}">
                    <a16:creationId xmlns:a16="http://schemas.microsoft.com/office/drawing/2014/main" id="{063AC5D0-E710-5F31-7AF0-4AD88E1F1668}"/>
                  </a:ext>
                </a:extLst>
              </p:cNvPr>
              <p:cNvSpPr>
                <a:spLocks/>
              </p:cNvSpPr>
              <p:nvPr/>
            </p:nvSpPr>
            <p:spPr bwMode="auto">
              <a:xfrm>
                <a:off x="3616" y="2141"/>
                <a:ext cx="22" cy="20"/>
              </a:xfrm>
              <a:custGeom>
                <a:avLst/>
                <a:gdLst>
                  <a:gd name="T0" fmla="*/ 18 w 18"/>
                  <a:gd name="T1" fmla="*/ 8 h 17"/>
                  <a:gd name="T2" fmla="*/ 9 w 18"/>
                  <a:gd name="T3" fmla="*/ 0 h 17"/>
                  <a:gd name="T4" fmla="*/ 0 w 18"/>
                  <a:gd name="T5" fmla="*/ 9 h 17"/>
                  <a:gd name="T6" fmla="*/ 9 w 18"/>
                  <a:gd name="T7" fmla="*/ 17 h 17"/>
                  <a:gd name="T8" fmla="*/ 18 w 18"/>
                  <a:gd name="T9" fmla="*/ 9 h 17"/>
                  <a:gd name="T10" fmla="*/ 18 w 18"/>
                  <a:gd name="T11" fmla="*/ 8 h 17"/>
                </a:gdLst>
                <a:ahLst/>
                <a:cxnLst>
                  <a:cxn ang="0">
                    <a:pos x="T0" y="T1"/>
                  </a:cxn>
                  <a:cxn ang="0">
                    <a:pos x="T2" y="T3"/>
                  </a:cxn>
                  <a:cxn ang="0">
                    <a:pos x="T4" y="T5"/>
                  </a:cxn>
                  <a:cxn ang="0">
                    <a:pos x="T6" y="T7"/>
                  </a:cxn>
                  <a:cxn ang="0">
                    <a:pos x="T8" y="T9"/>
                  </a:cxn>
                  <a:cxn ang="0">
                    <a:pos x="T10" y="T11"/>
                  </a:cxn>
                </a:cxnLst>
                <a:rect l="0" t="0" r="r" b="b"/>
                <a:pathLst>
                  <a:path w="18" h="17">
                    <a:moveTo>
                      <a:pt x="18" y="8"/>
                    </a:moveTo>
                    <a:cubicBezTo>
                      <a:pt x="18" y="4"/>
                      <a:pt x="14" y="0"/>
                      <a:pt x="9" y="0"/>
                    </a:cubicBezTo>
                    <a:cubicBezTo>
                      <a:pt x="4" y="0"/>
                      <a:pt x="0" y="4"/>
                      <a:pt x="0" y="9"/>
                    </a:cubicBezTo>
                    <a:cubicBezTo>
                      <a:pt x="0" y="13"/>
                      <a:pt x="4" y="17"/>
                      <a:pt x="9" y="17"/>
                    </a:cubicBezTo>
                    <a:cubicBezTo>
                      <a:pt x="14" y="17"/>
                      <a:pt x="18" y="13"/>
                      <a:pt x="18" y="9"/>
                    </a:cubicBezTo>
                    <a:cubicBezTo>
                      <a:pt x="18" y="8"/>
                      <a:pt x="18" y="8"/>
                      <a:pt x="18" y="8"/>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56" name="Group 155">
            <a:extLst>
              <a:ext uri="{FF2B5EF4-FFF2-40B4-BE49-F238E27FC236}">
                <a16:creationId xmlns:a16="http://schemas.microsoft.com/office/drawing/2014/main" id="{577873FB-0366-A22A-37DB-8845FF1BA316}"/>
              </a:ext>
            </a:extLst>
          </p:cNvPr>
          <p:cNvGrpSpPr/>
          <p:nvPr/>
        </p:nvGrpSpPr>
        <p:grpSpPr>
          <a:xfrm>
            <a:off x="2988239" y="2213693"/>
            <a:ext cx="1669974" cy="489927"/>
            <a:chOff x="5018284" y="1582144"/>
            <a:chExt cx="1669974" cy="489927"/>
          </a:xfrm>
          <a:noFill/>
        </p:grpSpPr>
        <p:sp>
          <p:nvSpPr>
            <p:cNvPr id="157" name="TextBox 156">
              <a:extLst>
                <a:ext uri="{FF2B5EF4-FFF2-40B4-BE49-F238E27FC236}">
                  <a16:creationId xmlns:a16="http://schemas.microsoft.com/office/drawing/2014/main" id="{382578F2-0DE8-4BDB-E2D6-ED054CC1A00F}"/>
                </a:ext>
              </a:extLst>
            </p:cNvPr>
            <p:cNvSpPr txBox="1"/>
            <p:nvPr/>
          </p:nvSpPr>
          <p:spPr>
            <a:xfrm>
              <a:off x="5524775" y="1748311"/>
              <a:ext cx="1163483" cy="184554"/>
            </a:xfrm>
            <a:prstGeom prst="rect">
              <a:avLst/>
            </a:prstGeom>
            <a:grpFill/>
            <a:ln w="19050">
              <a:noFill/>
            </a:ln>
          </p:spPr>
          <p:txBody>
            <a:bodyPr wrap="none" lIns="45720" tIns="27432" rIns="45720" bIns="9144" rtlCol="0" anchor="ctr">
              <a:no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INSURANCE</a:t>
              </a:r>
            </a:p>
          </p:txBody>
        </p:sp>
        <p:grpSp>
          <p:nvGrpSpPr>
            <p:cNvPr id="158" name="Group 157">
              <a:extLst>
                <a:ext uri="{FF2B5EF4-FFF2-40B4-BE49-F238E27FC236}">
                  <a16:creationId xmlns:a16="http://schemas.microsoft.com/office/drawing/2014/main" id="{93009021-99E8-0913-AA9E-19BC7D8E7E56}"/>
                </a:ext>
              </a:extLst>
            </p:cNvPr>
            <p:cNvGrpSpPr>
              <a:grpSpLocks noChangeAspect="1"/>
            </p:cNvGrpSpPr>
            <p:nvPr/>
          </p:nvGrpSpPr>
          <p:grpSpPr>
            <a:xfrm>
              <a:off x="5018284" y="1582144"/>
              <a:ext cx="414726" cy="489927"/>
              <a:chOff x="2732542" y="4215724"/>
              <a:chExt cx="484639" cy="572519"/>
            </a:xfrm>
            <a:grpFill/>
          </p:grpSpPr>
          <p:sp>
            <p:nvSpPr>
              <p:cNvPr id="159" name="Freeform 22">
                <a:extLst>
                  <a:ext uri="{FF2B5EF4-FFF2-40B4-BE49-F238E27FC236}">
                    <a16:creationId xmlns:a16="http://schemas.microsoft.com/office/drawing/2014/main" id="{AEC86EFA-4745-963A-66BA-FCFA8284D9F5}"/>
                  </a:ext>
                </a:extLst>
              </p:cNvPr>
              <p:cNvSpPr>
                <a:spLocks/>
              </p:cNvSpPr>
              <p:nvPr/>
            </p:nvSpPr>
            <p:spPr bwMode="auto">
              <a:xfrm>
                <a:off x="2950982" y="4480546"/>
                <a:ext cx="49189" cy="95043"/>
              </a:xfrm>
              <a:custGeom>
                <a:avLst/>
                <a:gdLst>
                  <a:gd name="T0" fmla="*/ 0 w 48"/>
                  <a:gd name="T1" fmla="*/ 94 h 94"/>
                  <a:gd name="T2" fmla="*/ 16 w 48"/>
                  <a:gd name="T3" fmla="*/ 44 h 94"/>
                  <a:gd name="T4" fmla="*/ 1 w 48"/>
                  <a:gd name="T5" fmla="*/ 22 h 94"/>
                  <a:gd name="T6" fmla="*/ 24 w 48"/>
                  <a:gd name="T7" fmla="*/ 0 h 94"/>
                  <a:gd name="T8" fmla="*/ 46 w 48"/>
                  <a:gd name="T9" fmla="*/ 22 h 94"/>
                  <a:gd name="T10" fmla="*/ 32 w 48"/>
                  <a:gd name="T11" fmla="*/ 44 h 94"/>
                  <a:gd name="T12" fmla="*/ 48 w 48"/>
                  <a:gd name="T13" fmla="*/ 94 h 94"/>
                  <a:gd name="T14" fmla="*/ 0 w 48"/>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4">
                    <a:moveTo>
                      <a:pt x="0" y="94"/>
                    </a:moveTo>
                    <a:cubicBezTo>
                      <a:pt x="16" y="44"/>
                      <a:pt x="16" y="44"/>
                      <a:pt x="16" y="44"/>
                    </a:cubicBezTo>
                    <a:cubicBezTo>
                      <a:pt x="8" y="40"/>
                      <a:pt x="1" y="32"/>
                      <a:pt x="1" y="22"/>
                    </a:cubicBezTo>
                    <a:cubicBezTo>
                      <a:pt x="1" y="10"/>
                      <a:pt x="12" y="0"/>
                      <a:pt x="24" y="0"/>
                    </a:cubicBezTo>
                    <a:cubicBezTo>
                      <a:pt x="36" y="0"/>
                      <a:pt x="46" y="10"/>
                      <a:pt x="46" y="22"/>
                    </a:cubicBezTo>
                    <a:cubicBezTo>
                      <a:pt x="46" y="32"/>
                      <a:pt x="40" y="40"/>
                      <a:pt x="32" y="44"/>
                    </a:cubicBezTo>
                    <a:cubicBezTo>
                      <a:pt x="48" y="94"/>
                      <a:pt x="48" y="94"/>
                      <a:pt x="48" y="94"/>
                    </a:cubicBezTo>
                    <a:lnTo>
                      <a:pt x="0" y="94"/>
                    </a:lnTo>
                    <a:close/>
                  </a:path>
                </a:pathLst>
              </a:custGeom>
              <a:grpFill/>
              <a:ln w="12700">
                <a:solidFill>
                  <a:schemeClr val="bg1"/>
                </a:solidFill>
                <a:round/>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0" name="Freeform 23">
                <a:extLst>
                  <a:ext uri="{FF2B5EF4-FFF2-40B4-BE49-F238E27FC236}">
                    <a16:creationId xmlns:a16="http://schemas.microsoft.com/office/drawing/2014/main" id="{7B42B8AB-69D8-F938-35DE-0426D6D97187}"/>
                  </a:ext>
                </a:extLst>
              </p:cNvPr>
              <p:cNvSpPr>
                <a:spLocks/>
              </p:cNvSpPr>
              <p:nvPr/>
            </p:nvSpPr>
            <p:spPr bwMode="auto">
              <a:xfrm>
                <a:off x="2910130" y="4327143"/>
                <a:ext cx="133393" cy="100045"/>
              </a:xfrm>
              <a:custGeom>
                <a:avLst/>
                <a:gdLst>
                  <a:gd name="T0" fmla="*/ 130 w 130"/>
                  <a:gd name="T1" fmla="*/ 99 h 99"/>
                  <a:gd name="T2" fmla="*/ 130 w 130"/>
                  <a:gd name="T3" fmla="*/ 65 h 99"/>
                  <a:gd name="T4" fmla="*/ 65 w 130"/>
                  <a:gd name="T5" fmla="*/ 0 h 99"/>
                  <a:gd name="T6" fmla="*/ 0 w 130"/>
                  <a:gd name="T7" fmla="*/ 65 h 99"/>
                  <a:gd name="T8" fmla="*/ 0 w 130"/>
                  <a:gd name="T9" fmla="*/ 99 h 99"/>
                </a:gdLst>
                <a:ahLst/>
                <a:cxnLst>
                  <a:cxn ang="0">
                    <a:pos x="T0" y="T1"/>
                  </a:cxn>
                  <a:cxn ang="0">
                    <a:pos x="T2" y="T3"/>
                  </a:cxn>
                  <a:cxn ang="0">
                    <a:pos x="T4" y="T5"/>
                  </a:cxn>
                  <a:cxn ang="0">
                    <a:pos x="T6" y="T7"/>
                  </a:cxn>
                  <a:cxn ang="0">
                    <a:pos x="T8" y="T9"/>
                  </a:cxn>
                </a:cxnLst>
                <a:rect l="0" t="0" r="r" b="b"/>
                <a:pathLst>
                  <a:path w="130" h="99">
                    <a:moveTo>
                      <a:pt x="130" y="99"/>
                    </a:moveTo>
                    <a:cubicBezTo>
                      <a:pt x="130" y="65"/>
                      <a:pt x="130" y="65"/>
                      <a:pt x="130" y="65"/>
                    </a:cubicBezTo>
                    <a:cubicBezTo>
                      <a:pt x="130" y="29"/>
                      <a:pt x="101" y="0"/>
                      <a:pt x="65" y="0"/>
                    </a:cubicBezTo>
                    <a:cubicBezTo>
                      <a:pt x="29" y="0"/>
                      <a:pt x="0" y="29"/>
                      <a:pt x="0" y="65"/>
                    </a:cubicBezTo>
                    <a:cubicBezTo>
                      <a:pt x="0" y="99"/>
                      <a:pt x="0" y="99"/>
                      <a:pt x="0" y="99"/>
                    </a:cubicBezTo>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1" name="Freeform 24">
                <a:extLst>
                  <a:ext uri="{FF2B5EF4-FFF2-40B4-BE49-F238E27FC236}">
                    <a16:creationId xmlns:a16="http://schemas.microsoft.com/office/drawing/2014/main" id="{26AA63B0-9F0E-047C-5092-2BDD10704D70}"/>
                  </a:ext>
                </a:extLst>
              </p:cNvPr>
              <p:cNvSpPr>
                <a:spLocks/>
              </p:cNvSpPr>
              <p:nvPr/>
            </p:nvSpPr>
            <p:spPr bwMode="auto">
              <a:xfrm>
                <a:off x="2846768" y="4427188"/>
                <a:ext cx="260117" cy="201757"/>
              </a:xfrm>
              <a:custGeom>
                <a:avLst/>
                <a:gdLst>
                  <a:gd name="T0" fmla="*/ 240 w 254"/>
                  <a:gd name="T1" fmla="*/ 198 h 198"/>
                  <a:gd name="T2" fmla="*/ 14 w 254"/>
                  <a:gd name="T3" fmla="*/ 198 h 198"/>
                  <a:gd name="T4" fmla="*/ 0 w 254"/>
                  <a:gd name="T5" fmla="*/ 185 h 198"/>
                  <a:gd name="T6" fmla="*/ 0 w 254"/>
                  <a:gd name="T7" fmla="*/ 14 h 198"/>
                  <a:gd name="T8" fmla="*/ 14 w 254"/>
                  <a:gd name="T9" fmla="*/ 0 h 198"/>
                  <a:gd name="T10" fmla="*/ 240 w 254"/>
                  <a:gd name="T11" fmla="*/ 0 h 198"/>
                  <a:gd name="T12" fmla="*/ 254 w 254"/>
                  <a:gd name="T13" fmla="*/ 14 h 198"/>
                  <a:gd name="T14" fmla="*/ 254 w 254"/>
                  <a:gd name="T15" fmla="*/ 185 h 198"/>
                  <a:gd name="T16" fmla="*/ 240 w 254"/>
                  <a:gd name="T1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98">
                    <a:moveTo>
                      <a:pt x="240" y="198"/>
                    </a:moveTo>
                    <a:cubicBezTo>
                      <a:pt x="14" y="198"/>
                      <a:pt x="14" y="198"/>
                      <a:pt x="14" y="198"/>
                    </a:cubicBezTo>
                    <a:cubicBezTo>
                      <a:pt x="6" y="198"/>
                      <a:pt x="0" y="192"/>
                      <a:pt x="0" y="185"/>
                    </a:cubicBezTo>
                    <a:cubicBezTo>
                      <a:pt x="0" y="14"/>
                      <a:pt x="0" y="14"/>
                      <a:pt x="0" y="14"/>
                    </a:cubicBezTo>
                    <a:cubicBezTo>
                      <a:pt x="0" y="6"/>
                      <a:pt x="6" y="0"/>
                      <a:pt x="14" y="0"/>
                    </a:cubicBezTo>
                    <a:cubicBezTo>
                      <a:pt x="240" y="0"/>
                      <a:pt x="240" y="0"/>
                      <a:pt x="240" y="0"/>
                    </a:cubicBezTo>
                    <a:cubicBezTo>
                      <a:pt x="248" y="0"/>
                      <a:pt x="254" y="6"/>
                      <a:pt x="254" y="14"/>
                    </a:cubicBezTo>
                    <a:cubicBezTo>
                      <a:pt x="254" y="185"/>
                      <a:pt x="254" y="185"/>
                      <a:pt x="254" y="185"/>
                    </a:cubicBezTo>
                    <a:cubicBezTo>
                      <a:pt x="254" y="192"/>
                      <a:pt x="248" y="198"/>
                      <a:pt x="240" y="198"/>
                    </a:cubicBezTo>
                    <a:close/>
                  </a:path>
                </a:pathLst>
              </a:custGeom>
              <a:grpFill/>
              <a:ln w="12700" cap="flat">
                <a:solidFill>
                  <a:schemeClr val="bg1"/>
                </a:solidFill>
                <a:prstDash val="solid"/>
                <a:miter lim="800000"/>
                <a:headEnd/>
                <a:tailEnd/>
              </a:ln>
            </p:spPr>
            <p:txBody>
              <a:bodyPr vert="horz" wrap="non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2" name="Freeform 184">
                <a:extLst>
                  <a:ext uri="{FF2B5EF4-FFF2-40B4-BE49-F238E27FC236}">
                    <a16:creationId xmlns:a16="http://schemas.microsoft.com/office/drawing/2014/main" id="{39750405-CD6D-958B-F6B2-01653B3F5E84}"/>
                  </a:ext>
                </a:extLst>
              </p:cNvPr>
              <p:cNvSpPr>
                <a:spLocks noChangeAspect="1"/>
              </p:cNvSpPr>
              <p:nvPr/>
            </p:nvSpPr>
            <p:spPr bwMode="auto">
              <a:xfrm>
                <a:off x="2732542" y="4215724"/>
                <a:ext cx="484639" cy="572519"/>
              </a:xfrm>
              <a:custGeom>
                <a:avLst/>
                <a:gdLst>
                  <a:gd name="connsiteX0" fmla="*/ 463768 w 929990"/>
                  <a:gd name="connsiteY0" fmla="*/ 0 h 1106219"/>
                  <a:gd name="connsiteX1" fmla="*/ 464995 w 929990"/>
                  <a:gd name="connsiteY1" fmla="*/ 55 h 1106219"/>
                  <a:gd name="connsiteX2" fmla="*/ 466222 w 929990"/>
                  <a:gd name="connsiteY2" fmla="*/ 0 h 1106219"/>
                  <a:gd name="connsiteX3" fmla="*/ 929822 w 929990"/>
                  <a:gd name="connsiteY3" fmla="*/ 107748 h 1106219"/>
                  <a:gd name="connsiteX4" fmla="*/ 929756 w 929990"/>
                  <a:gd name="connsiteY4" fmla="*/ 660060 h 1106219"/>
                  <a:gd name="connsiteX5" fmla="*/ 473008 w 929990"/>
                  <a:gd name="connsiteY5" fmla="*/ 1103164 h 1106219"/>
                  <a:gd name="connsiteX6" fmla="*/ 465137 w 929990"/>
                  <a:gd name="connsiteY6" fmla="*/ 1106113 h 1106219"/>
                  <a:gd name="connsiteX7" fmla="*/ 465137 w 929990"/>
                  <a:gd name="connsiteY7" fmla="*/ 1106219 h 1106219"/>
                  <a:gd name="connsiteX8" fmla="*/ 464995 w 929990"/>
                  <a:gd name="connsiteY8" fmla="*/ 1106166 h 1106219"/>
                  <a:gd name="connsiteX9" fmla="*/ 464853 w 929990"/>
                  <a:gd name="connsiteY9" fmla="*/ 1106219 h 1106219"/>
                  <a:gd name="connsiteX10" fmla="*/ 464853 w 929990"/>
                  <a:gd name="connsiteY10" fmla="*/ 1106113 h 1106219"/>
                  <a:gd name="connsiteX11" fmla="*/ 456982 w 929990"/>
                  <a:gd name="connsiteY11" fmla="*/ 1103164 h 1106219"/>
                  <a:gd name="connsiteX12" fmla="*/ 234 w 929990"/>
                  <a:gd name="connsiteY12" fmla="*/ 660060 h 1106219"/>
                  <a:gd name="connsiteX13" fmla="*/ 168 w 929990"/>
                  <a:gd name="connsiteY13" fmla="*/ 107748 h 1106219"/>
                  <a:gd name="connsiteX14" fmla="*/ 463768 w 929990"/>
                  <a:gd name="connsiteY14" fmla="*/ 0 h 1106219"/>
                  <a:gd name="connsiteX0" fmla="*/ 168 w 929990"/>
                  <a:gd name="connsiteY0" fmla="*/ 107748 h 1106219"/>
                  <a:gd name="connsiteX1" fmla="*/ 464995 w 929990"/>
                  <a:gd name="connsiteY1" fmla="*/ 55 h 1106219"/>
                  <a:gd name="connsiteX2" fmla="*/ 466222 w 929990"/>
                  <a:gd name="connsiteY2" fmla="*/ 0 h 1106219"/>
                  <a:gd name="connsiteX3" fmla="*/ 929822 w 929990"/>
                  <a:gd name="connsiteY3" fmla="*/ 107748 h 1106219"/>
                  <a:gd name="connsiteX4" fmla="*/ 929756 w 929990"/>
                  <a:gd name="connsiteY4" fmla="*/ 660060 h 1106219"/>
                  <a:gd name="connsiteX5" fmla="*/ 473008 w 929990"/>
                  <a:gd name="connsiteY5" fmla="*/ 1103164 h 1106219"/>
                  <a:gd name="connsiteX6" fmla="*/ 465137 w 929990"/>
                  <a:gd name="connsiteY6" fmla="*/ 1106113 h 1106219"/>
                  <a:gd name="connsiteX7" fmla="*/ 465137 w 929990"/>
                  <a:gd name="connsiteY7" fmla="*/ 1106219 h 1106219"/>
                  <a:gd name="connsiteX8" fmla="*/ 464995 w 929990"/>
                  <a:gd name="connsiteY8" fmla="*/ 1106166 h 1106219"/>
                  <a:gd name="connsiteX9" fmla="*/ 464853 w 929990"/>
                  <a:gd name="connsiteY9" fmla="*/ 1106219 h 1106219"/>
                  <a:gd name="connsiteX10" fmla="*/ 464853 w 929990"/>
                  <a:gd name="connsiteY10" fmla="*/ 1106113 h 1106219"/>
                  <a:gd name="connsiteX11" fmla="*/ 456982 w 929990"/>
                  <a:gd name="connsiteY11" fmla="*/ 1103164 h 1106219"/>
                  <a:gd name="connsiteX12" fmla="*/ 234 w 929990"/>
                  <a:gd name="connsiteY12" fmla="*/ 660060 h 1106219"/>
                  <a:gd name="connsiteX13" fmla="*/ 168 w 929990"/>
                  <a:gd name="connsiteY13" fmla="*/ 107748 h 1106219"/>
                  <a:gd name="connsiteX0" fmla="*/ 168 w 929990"/>
                  <a:gd name="connsiteY0" fmla="*/ 107693 h 1106164"/>
                  <a:gd name="connsiteX1" fmla="*/ 464995 w 929990"/>
                  <a:gd name="connsiteY1" fmla="*/ 0 h 1106164"/>
                  <a:gd name="connsiteX2" fmla="*/ 929822 w 929990"/>
                  <a:gd name="connsiteY2" fmla="*/ 107693 h 1106164"/>
                  <a:gd name="connsiteX3" fmla="*/ 929756 w 929990"/>
                  <a:gd name="connsiteY3" fmla="*/ 660005 h 1106164"/>
                  <a:gd name="connsiteX4" fmla="*/ 473008 w 929990"/>
                  <a:gd name="connsiteY4" fmla="*/ 1103109 h 1106164"/>
                  <a:gd name="connsiteX5" fmla="*/ 465137 w 929990"/>
                  <a:gd name="connsiteY5" fmla="*/ 1106058 h 1106164"/>
                  <a:gd name="connsiteX6" fmla="*/ 465137 w 929990"/>
                  <a:gd name="connsiteY6" fmla="*/ 1106164 h 1106164"/>
                  <a:gd name="connsiteX7" fmla="*/ 464995 w 929990"/>
                  <a:gd name="connsiteY7" fmla="*/ 1106111 h 1106164"/>
                  <a:gd name="connsiteX8" fmla="*/ 464853 w 929990"/>
                  <a:gd name="connsiteY8" fmla="*/ 1106164 h 1106164"/>
                  <a:gd name="connsiteX9" fmla="*/ 464853 w 929990"/>
                  <a:gd name="connsiteY9" fmla="*/ 1106058 h 1106164"/>
                  <a:gd name="connsiteX10" fmla="*/ 456982 w 929990"/>
                  <a:gd name="connsiteY10" fmla="*/ 1103109 h 1106164"/>
                  <a:gd name="connsiteX11" fmla="*/ 234 w 929990"/>
                  <a:gd name="connsiteY11" fmla="*/ 660005 h 1106164"/>
                  <a:gd name="connsiteX12" fmla="*/ 168 w 929990"/>
                  <a:gd name="connsiteY12" fmla="*/ 107693 h 1106164"/>
                  <a:gd name="connsiteX0" fmla="*/ 168 w 929990"/>
                  <a:gd name="connsiteY0" fmla="*/ 69039 h 1067510"/>
                  <a:gd name="connsiteX1" fmla="*/ 929822 w 929990"/>
                  <a:gd name="connsiteY1" fmla="*/ 69039 h 1067510"/>
                  <a:gd name="connsiteX2" fmla="*/ 929756 w 929990"/>
                  <a:gd name="connsiteY2" fmla="*/ 621351 h 1067510"/>
                  <a:gd name="connsiteX3" fmla="*/ 473008 w 929990"/>
                  <a:gd name="connsiteY3" fmla="*/ 1064455 h 1067510"/>
                  <a:gd name="connsiteX4" fmla="*/ 465137 w 929990"/>
                  <a:gd name="connsiteY4" fmla="*/ 1067404 h 1067510"/>
                  <a:gd name="connsiteX5" fmla="*/ 465137 w 929990"/>
                  <a:gd name="connsiteY5" fmla="*/ 1067510 h 1067510"/>
                  <a:gd name="connsiteX6" fmla="*/ 464995 w 929990"/>
                  <a:gd name="connsiteY6" fmla="*/ 1067457 h 1067510"/>
                  <a:gd name="connsiteX7" fmla="*/ 464853 w 929990"/>
                  <a:gd name="connsiteY7" fmla="*/ 1067510 h 1067510"/>
                  <a:gd name="connsiteX8" fmla="*/ 464853 w 929990"/>
                  <a:gd name="connsiteY8" fmla="*/ 1067404 h 1067510"/>
                  <a:gd name="connsiteX9" fmla="*/ 456982 w 929990"/>
                  <a:gd name="connsiteY9" fmla="*/ 1064455 h 1067510"/>
                  <a:gd name="connsiteX10" fmla="*/ 234 w 929990"/>
                  <a:gd name="connsiteY10" fmla="*/ 621351 h 1067510"/>
                  <a:gd name="connsiteX11" fmla="*/ 168 w 929990"/>
                  <a:gd name="connsiteY11" fmla="*/ 69039 h 1067510"/>
                  <a:gd name="connsiteX0" fmla="*/ 168 w 929990"/>
                  <a:gd name="connsiteY0" fmla="*/ 89747 h 1088218"/>
                  <a:gd name="connsiteX1" fmla="*/ 929822 w 929990"/>
                  <a:gd name="connsiteY1" fmla="*/ 89747 h 1088218"/>
                  <a:gd name="connsiteX2" fmla="*/ 929756 w 929990"/>
                  <a:gd name="connsiteY2" fmla="*/ 642059 h 1088218"/>
                  <a:gd name="connsiteX3" fmla="*/ 473008 w 929990"/>
                  <a:gd name="connsiteY3" fmla="*/ 1085163 h 1088218"/>
                  <a:gd name="connsiteX4" fmla="*/ 465137 w 929990"/>
                  <a:gd name="connsiteY4" fmla="*/ 1088112 h 1088218"/>
                  <a:gd name="connsiteX5" fmla="*/ 465137 w 929990"/>
                  <a:gd name="connsiteY5" fmla="*/ 1088218 h 1088218"/>
                  <a:gd name="connsiteX6" fmla="*/ 464995 w 929990"/>
                  <a:gd name="connsiteY6" fmla="*/ 1088165 h 1088218"/>
                  <a:gd name="connsiteX7" fmla="*/ 464853 w 929990"/>
                  <a:gd name="connsiteY7" fmla="*/ 1088218 h 1088218"/>
                  <a:gd name="connsiteX8" fmla="*/ 464853 w 929990"/>
                  <a:gd name="connsiteY8" fmla="*/ 1088112 h 1088218"/>
                  <a:gd name="connsiteX9" fmla="*/ 456982 w 929990"/>
                  <a:gd name="connsiteY9" fmla="*/ 1085163 h 1088218"/>
                  <a:gd name="connsiteX10" fmla="*/ 234 w 929990"/>
                  <a:gd name="connsiteY10" fmla="*/ 642059 h 1088218"/>
                  <a:gd name="connsiteX11" fmla="*/ 168 w 929990"/>
                  <a:gd name="connsiteY11" fmla="*/ 89747 h 1088218"/>
                  <a:gd name="connsiteX0" fmla="*/ 168 w 929990"/>
                  <a:gd name="connsiteY0" fmla="*/ 105667 h 1104138"/>
                  <a:gd name="connsiteX1" fmla="*/ 929822 w 929990"/>
                  <a:gd name="connsiteY1" fmla="*/ 105667 h 1104138"/>
                  <a:gd name="connsiteX2" fmla="*/ 929756 w 929990"/>
                  <a:gd name="connsiteY2" fmla="*/ 657979 h 1104138"/>
                  <a:gd name="connsiteX3" fmla="*/ 473008 w 929990"/>
                  <a:gd name="connsiteY3" fmla="*/ 1101083 h 1104138"/>
                  <a:gd name="connsiteX4" fmla="*/ 465137 w 929990"/>
                  <a:gd name="connsiteY4" fmla="*/ 1104032 h 1104138"/>
                  <a:gd name="connsiteX5" fmla="*/ 465137 w 929990"/>
                  <a:gd name="connsiteY5" fmla="*/ 1104138 h 1104138"/>
                  <a:gd name="connsiteX6" fmla="*/ 464995 w 929990"/>
                  <a:gd name="connsiteY6" fmla="*/ 1104085 h 1104138"/>
                  <a:gd name="connsiteX7" fmla="*/ 464853 w 929990"/>
                  <a:gd name="connsiteY7" fmla="*/ 1104138 h 1104138"/>
                  <a:gd name="connsiteX8" fmla="*/ 464853 w 929990"/>
                  <a:gd name="connsiteY8" fmla="*/ 1104032 h 1104138"/>
                  <a:gd name="connsiteX9" fmla="*/ 456982 w 929990"/>
                  <a:gd name="connsiteY9" fmla="*/ 1101083 h 1104138"/>
                  <a:gd name="connsiteX10" fmla="*/ 234 w 929990"/>
                  <a:gd name="connsiteY10" fmla="*/ 657979 h 1104138"/>
                  <a:gd name="connsiteX11" fmla="*/ 168 w 929990"/>
                  <a:gd name="connsiteY11" fmla="*/ 105667 h 1104138"/>
                  <a:gd name="connsiteX0" fmla="*/ 168 w 929990"/>
                  <a:gd name="connsiteY0" fmla="*/ 97907 h 1096378"/>
                  <a:gd name="connsiteX1" fmla="*/ 929822 w 929990"/>
                  <a:gd name="connsiteY1" fmla="*/ 97907 h 1096378"/>
                  <a:gd name="connsiteX2" fmla="*/ 929756 w 929990"/>
                  <a:gd name="connsiteY2" fmla="*/ 650219 h 1096378"/>
                  <a:gd name="connsiteX3" fmla="*/ 473008 w 929990"/>
                  <a:gd name="connsiteY3" fmla="*/ 1093323 h 1096378"/>
                  <a:gd name="connsiteX4" fmla="*/ 465137 w 929990"/>
                  <a:gd name="connsiteY4" fmla="*/ 1096272 h 1096378"/>
                  <a:gd name="connsiteX5" fmla="*/ 465137 w 929990"/>
                  <a:gd name="connsiteY5" fmla="*/ 1096378 h 1096378"/>
                  <a:gd name="connsiteX6" fmla="*/ 464995 w 929990"/>
                  <a:gd name="connsiteY6" fmla="*/ 1096325 h 1096378"/>
                  <a:gd name="connsiteX7" fmla="*/ 464853 w 929990"/>
                  <a:gd name="connsiteY7" fmla="*/ 1096378 h 1096378"/>
                  <a:gd name="connsiteX8" fmla="*/ 464853 w 929990"/>
                  <a:gd name="connsiteY8" fmla="*/ 1096272 h 1096378"/>
                  <a:gd name="connsiteX9" fmla="*/ 456982 w 929990"/>
                  <a:gd name="connsiteY9" fmla="*/ 1093323 h 1096378"/>
                  <a:gd name="connsiteX10" fmla="*/ 234 w 929990"/>
                  <a:gd name="connsiteY10" fmla="*/ 650219 h 1096378"/>
                  <a:gd name="connsiteX11" fmla="*/ 168 w 929990"/>
                  <a:gd name="connsiteY11" fmla="*/ 97907 h 1096378"/>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464853 w 929990"/>
                  <a:gd name="connsiteY8" fmla="*/ 1090700 h 1090806"/>
                  <a:gd name="connsiteX9" fmla="*/ 456982 w 929990"/>
                  <a:gd name="connsiteY9" fmla="*/ 1087751 h 1090806"/>
                  <a:gd name="connsiteX10" fmla="*/ 234 w 929990"/>
                  <a:gd name="connsiteY10" fmla="*/ 644647 h 1090806"/>
                  <a:gd name="connsiteX11" fmla="*/ 168 w 929990"/>
                  <a:gd name="connsiteY11"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464853 w 929990"/>
                  <a:gd name="connsiteY8" fmla="*/ 1090700 h 1090806"/>
                  <a:gd name="connsiteX9" fmla="*/ 234 w 929990"/>
                  <a:gd name="connsiteY9" fmla="*/ 644647 h 1090806"/>
                  <a:gd name="connsiteX10" fmla="*/ 168 w 929990"/>
                  <a:gd name="connsiteY10"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464853 w 929990"/>
                  <a:gd name="connsiteY7" fmla="*/ 1090806 h 1090806"/>
                  <a:gd name="connsiteX8" fmla="*/ 234 w 929990"/>
                  <a:gd name="connsiteY8" fmla="*/ 644647 h 1090806"/>
                  <a:gd name="connsiteX9" fmla="*/ 168 w 929990"/>
                  <a:gd name="connsiteY9"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464995 w 929990"/>
                  <a:gd name="connsiteY6" fmla="*/ 1090753 h 1090806"/>
                  <a:gd name="connsiteX7" fmla="*/ 234 w 929990"/>
                  <a:gd name="connsiteY7" fmla="*/ 644647 h 1090806"/>
                  <a:gd name="connsiteX8" fmla="*/ 168 w 929990"/>
                  <a:gd name="connsiteY8" fmla="*/ 92335 h 1090806"/>
                  <a:gd name="connsiteX0" fmla="*/ 168 w 929990"/>
                  <a:gd name="connsiteY0" fmla="*/ 92335 h 1090806"/>
                  <a:gd name="connsiteX1" fmla="*/ 929822 w 929990"/>
                  <a:gd name="connsiteY1" fmla="*/ 92335 h 1090806"/>
                  <a:gd name="connsiteX2" fmla="*/ 929756 w 929990"/>
                  <a:gd name="connsiteY2" fmla="*/ 644647 h 1090806"/>
                  <a:gd name="connsiteX3" fmla="*/ 473008 w 929990"/>
                  <a:gd name="connsiteY3" fmla="*/ 1087751 h 1090806"/>
                  <a:gd name="connsiteX4" fmla="*/ 465137 w 929990"/>
                  <a:gd name="connsiteY4" fmla="*/ 1090700 h 1090806"/>
                  <a:gd name="connsiteX5" fmla="*/ 465137 w 929990"/>
                  <a:gd name="connsiteY5" fmla="*/ 1090806 h 1090806"/>
                  <a:gd name="connsiteX6" fmla="*/ 234 w 929990"/>
                  <a:gd name="connsiteY6" fmla="*/ 644647 h 1090806"/>
                  <a:gd name="connsiteX7" fmla="*/ 168 w 929990"/>
                  <a:gd name="connsiteY7" fmla="*/ 92335 h 1090806"/>
                  <a:gd name="connsiteX0" fmla="*/ 168 w 929990"/>
                  <a:gd name="connsiteY0" fmla="*/ 92335 h 1090700"/>
                  <a:gd name="connsiteX1" fmla="*/ 929822 w 929990"/>
                  <a:gd name="connsiteY1" fmla="*/ 92335 h 1090700"/>
                  <a:gd name="connsiteX2" fmla="*/ 929756 w 929990"/>
                  <a:gd name="connsiteY2" fmla="*/ 644647 h 1090700"/>
                  <a:gd name="connsiteX3" fmla="*/ 473008 w 929990"/>
                  <a:gd name="connsiteY3" fmla="*/ 1087751 h 1090700"/>
                  <a:gd name="connsiteX4" fmla="*/ 465137 w 929990"/>
                  <a:gd name="connsiteY4" fmla="*/ 1090700 h 1090700"/>
                  <a:gd name="connsiteX5" fmla="*/ 234 w 929990"/>
                  <a:gd name="connsiteY5" fmla="*/ 644647 h 1090700"/>
                  <a:gd name="connsiteX6" fmla="*/ 168 w 929990"/>
                  <a:gd name="connsiteY6" fmla="*/ 92335 h 1090700"/>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68 w 929990"/>
                  <a:gd name="connsiteY0" fmla="*/ 92335 h 1087751"/>
                  <a:gd name="connsiteX1" fmla="*/ 929822 w 929990"/>
                  <a:gd name="connsiteY1" fmla="*/ 92335 h 1087751"/>
                  <a:gd name="connsiteX2" fmla="*/ 929756 w 929990"/>
                  <a:gd name="connsiteY2" fmla="*/ 644647 h 1087751"/>
                  <a:gd name="connsiteX3" fmla="*/ 473008 w 929990"/>
                  <a:gd name="connsiteY3" fmla="*/ 1087751 h 1087751"/>
                  <a:gd name="connsiteX4" fmla="*/ 234 w 929990"/>
                  <a:gd name="connsiteY4" fmla="*/ 644647 h 1087751"/>
                  <a:gd name="connsiteX5" fmla="*/ 168 w 929990"/>
                  <a:gd name="connsiteY5" fmla="*/ 92335 h 1087751"/>
                  <a:gd name="connsiteX0" fmla="*/ 181 w 930003"/>
                  <a:gd name="connsiteY0" fmla="*/ 92335 h 1087751"/>
                  <a:gd name="connsiteX1" fmla="*/ 929835 w 930003"/>
                  <a:gd name="connsiteY1" fmla="*/ 92335 h 1087751"/>
                  <a:gd name="connsiteX2" fmla="*/ 929769 w 930003"/>
                  <a:gd name="connsiteY2" fmla="*/ 644647 h 1087751"/>
                  <a:gd name="connsiteX3" fmla="*/ 473021 w 930003"/>
                  <a:gd name="connsiteY3" fmla="*/ 1087751 h 1087751"/>
                  <a:gd name="connsiteX4" fmla="*/ 247 w 930003"/>
                  <a:gd name="connsiteY4" fmla="*/ 644647 h 1087751"/>
                  <a:gd name="connsiteX5" fmla="*/ 181 w 930003"/>
                  <a:gd name="connsiteY5" fmla="*/ 92335 h 1087751"/>
                  <a:gd name="connsiteX0" fmla="*/ 181 w 930003"/>
                  <a:gd name="connsiteY0" fmla="*/ 92335 h 1087751"/>
                  <a:gd name="connsiteX1" fmla="*/ 929835 w 930003"/>
                  <a:gd name="connsiteY1" fmla="*/ 92335 h 1087751"/>
                  <a:gd name="connsiteX2" fmla="*/ 929769 w 930003"/>
                  <a:gd name="connsiteY2" fmla="*/ 644647 h 1087751"/>
                  <a:gd name="connsiteX3" fmla="*/ 473021 w 930003"/>
                  <a:gd name="connsiteY3" fmla="*/ 1087751 h 1087751"/>
                  <a:gd name="connsiteX4" fmla="*/ 247 w 930003"/>
                  <a:gd name="connsiteY4" fmla="*/ 644647 h 1087751"/>
                  <a:gd name="connsiteX5" fmla="*/ 181 w 930003"/>
                  <a:gd name="connsiteY5" fmla="*/ 92335 h 108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003" h="1087751">
                    <a:moveTo>
                      <a:pt x="181" y="92335"/>
                    </a:moveTo>
                    <a:cubicBezTo>
                      <a:pt x="340850" y="-37817"/>
                      <a:pt x="646316" y="-23530"/>
                      <a:pt x="929835" y="92335"/>
                    </a:cubicBezTo>
                    <a:cubicBezTo>
                      <a:pt x="929051" y="476936"/>
                      <a:pt x="930553" y="260047"/>
                      <a:pt x="929769" y="644647"/>
                    </a:cubicBezTo>
                    <a:cubicBezTo>
                      <a:pt x="925996" y="856546"/>
                      <a:pt x="561383" y="1050307"/>
                      <a:pt x="473021" y="1087751"/>
                    </a:cubicBezTo>
                    <a:cubicBezTo>
                      <a:pt x="379405" y="1039582"/>
                      <a:pt x="-11234" y="860211"/>
                      <a:pt x="247" y="644647"/>
                    </a:cubicBezTo>
                    <a:cubicBezTo>
                      <a:pt x="-537" y="260047"/>
                      <a:pt x="965" y="476936"/>
                      <a:pt x="181" y="92335"/>
                    </a:cubicBezTo>
                    <a:close/>
                  </a:path>
                </a:pathLst>
              </a:custGeom>
              <a:grpFill/>
              <a:ln w="12700" cmpd="sng">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a:ea typeface="Segoe UI" pitchFamily="34" charset="0"/>
                  <a:cs typeface="Segoe UI" pitchFamily="34" charset="0"/>
                </a:endParaRPr>
              </a:p>
            </p:txBody>
          </p:sp>
        </p:grpSp>
      </p:grpSp>
      <p:cxnSp>
        <p:nvCxnSpPr>
          <p:cNvPr id="163" name="Straight Connector 162">
            <a:extLst>
              <a:ext uri="{FF2B5EF4-FFF2-40B4-BE49-F238E27FC236}">
                <a16:creationId xmlns:a16="http://schemas.microsoft.com/office/drawing/2014/main" id="{6C914204-C846-74A4-7955-2306904C32E2}"/>
              </a:ext>
            </a:extLst>
          </p:cNvPr>
          <p:cNvCxnSpPr>
            <a:cxnSpLocks/>
          </p:cNvCxnSpPr>
          <p:nvPr/>
        </p:nvCxnSpPr>
        <p:spPr>
          <a:xfrm flipV="1">
            <a:off x="4926155" y="160968"/>
            <a:ext cx="0" cy="1737360"/>
          </a:xfrm>
          <a:prstGeom prst="line">
            <a:avLst/>
          </a:prstGeom>
          <a:ln w="12700">
            <a:solidFill>
              <a:schemeClr val="accent1"/>
            </a:solidFill>
            <a:miter lim="800000"/>
            <a:headEnd type="none"/>
            <a:tailEnd type="none"/>
          </a:ln>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54CF3B87-8BCA-C707-570C-A89B80CCAE07}"/>
              </a:ext>
            </a:extLst>
          </p:cNvPr>
          <p:cNvGrpSpPr/>
          <p:nvPr/>
        </p:nvGrpSpPr>
        <p:grpSpPr>
          <a:xfrm>
            <a:off x="-10225" y="2914650"/>
            <a:ext cx="12202225" cy="952500"/>
            <a:chOff x="-10225" y="2914650"/>
            <a:chExt cx="12202225" cy="952500"/>
          </a:xfrm>
        </p:grpSpPr>
        <p:sp>
          <p:nvSpPr>
            <p:cNvPr id="11" name="Rectangle 10">
              <a:extLst>
                <a:ext uri="{FF2B5EF4-FFF2-40B4-BE49-F238E27FC236}">
                  <a16:creationId xmlns:a16="http://schemas.microsoft.com/office/drawing/2014/main" id="{82CCB445-E1CB-2322-3289-5F46009DEF02}"/>
                </a:ext>
              </a:extLst>
            </p:cNvPr>
            <p:cNvSpPr/>
            <p:nvPr/>
          </p:nvSpPr>
          <p:spPr bwMode="auto">
            <a:xfrm>
              <a:off x="-10225" y="2914650"/>
              <a:ext cx="12202225" cy="934914"/>
            </a:xfrm>
            <a:prstGeom prst="rect">
              <a:avLst/>
            </a:prstGeom>
            <a:solidFill>
              <a:srgbClr val="0E8349"/>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0" name="Straight Connector 9">
              <a:extLst>
                <a:ext uri="{FF2B5EF4-FFF2-40B4-BE49-F238E27FC236}">
                  <a16:creationId xmlns:a16="http://schemas.microsoft.com/office/drawing/2014/main" id="{1BDB367A-CAF0-6EE2-9BD4-A2F47FC6A13E}"/>
                </a:ext>
              </a:extLst>
            </p:cNvPr>
            <p:cNvCxnSpPr/>
            <p:nvPr/>
          </p:nvCxnSpPr>
          <p:spPr>
            <a:xfrm>
              <a:off x="0" y="2914650"/>
              <a:ext cx="12191999" cy="0"/>
            </a:xfrm>
            <a:prstGeom prst="line">
              <a:avLst/>
            </a:prstGeom>
            <a:ln w="381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2CFBC27E-BB7A-B9FF-4C07-C1F98280F606}"/>
                </a:ext>
              </a:extLst>
            </p:cNvPr>
            <p:cNvCxnSpPr/>
            <p:nvPr/>
          </p:nvCxnSpPr>
          <p:spPr>
            <a:xfrm>
              <a:off x="-10225" y="3867150"/>
              <a:ext cx="12191999" cy="0"/>
            </a:xfrm>
            <a:prstGeom prst="line">
              <a:avLst/>
            </a:prstGeom>
            <a:ln w="381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2234128F-1C39-445D-987A-D33A8273105A}"/>
              </a:ext>
            </a:extLst>
          </p:cNvPr>
          <p:cNvGrpSpPr/>
          <p:nvPr/>
        </p:nvGrpSpPr>
        <p:grpSpPr>
          <a:xfrm>
            <a:off x="710433" y="4182720"/>
            <a:ext cx="1522759" cy="405841"/>
            <a:chOff x="900933" y="4182720"/>
            <a:chExt cx="1522759" cy="405841"/>
          </a:xfrm>
        </p:grpSpPr>
        <p:sp>
          <p:nvSpPr>
            <p:cNvPr id="132" name="TextBox 131">
              <a:extLst>
                <a:ext uri="{FF2B5EF4-FFF2-40B4-BE49-F238E27FC236}">
                  <a16:creationId xmlns:a16="http://schemas.microsoft.com/office/drawing/2014/main" id="{B81A778E-B16E-22A0-931D-AFBDD9A6CA9E}"/>
                </a:ext>
              </a:extLst>
            </p:cNvPr>
            <p:cNvSpPr txBox="1"/>
            <p:nvPr/>
          </p:nvSpPr>
          <p:spPr>
            <a:xfrm>
              <a:off x="1368041" y="4303536"/>
              <a:ext cx="1055651" cy="186157"/>
            </a:xfrm>
            <a:prstGeom prst="rect">
              <a:avLst/>
            </a:prstGeom>
            <a:noFill/>
            <a:ln w="19050">
              <a:noFill/>
            </a:ln>
          </p:spPr>
          <p:txBody>
            <a:bodyPr wrap="none" lIns="45720" tIns="27432" rIns="45720" bIns="9144"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OTHER INDUSTRIES</a:t>
              </a:r>
            </a:p>
          </p:txBody>
        </p:sp>
        <p:pic>
          <p:nvPicPr>
            <p:cNvPr id="168" name="Graphic 167">
              <a:extLst>
                <a:ext uri="{FF2B5EF4-FFF2-40B4-BE49-F238E27FC236}">
                  <a16:creationId xmlns:a16="http://schemas.microsoft.com/office/drawing/2014/main" id="{05E386D8-EC99-2925-6A22-C139F8A1FF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933" y="4182720"/>
              <a:ext cx="405841" cy="405841"/>
            </a:xfrm>
            <a:prstGeom prst="rect">
              <a:avLst/>
            </a:prstGeom>
          </p:spPr>
        </p:pic>
      </p:grpSp>
      <p:pic>
        <p:nvPicPr>
          <p:cNvPr id="2" name="Picture 1">
            <a:extLst>
              <a:ext uri="{FF2B5EF4-FFF2-40B4-BE49-F238E27FC236}">
                <a16:creationId xmlns:a16="http://schemas.microsoft.com/office/drawing/2014/main" id="{EF022317-33FF-5CB6-7775-710A8D6EFF6F}"/>
              </a:ext>
            </a:extLst>
          </p:cNvPr>
          <p:cNvPicPr>
            <a:picLocks noChangeAspect="1"/>
          </p:cNvPicPr>
          <p:nvPr/>
        </p:nvPicPr>
        <p:blipFill>
          <a:blip r:embed="rId11">
            <a:biLevel thresh="25000"/>
          </a:blip>
          <a:srcRect t="16586" b="16586"/>
          <a:stretch/>
        </p:blipFill>
        <p:spPr>
          <a:xfrm>
            <a:off x="1991937" y="2965634"/>
            <a:ext cx="2517293" cy="828183"/>
          </a:xfrm>
          <a:prstGeom prst="rect">
            <a:avLst/>
          </a:prstGeom>
        </p:spPr>
      </p:pic>
      <p:sp>
        <p:nvSpPr>
          <p:cNvPr id="3" name="TextBox 2">
            <a:extLst>
              <a:ext uri="{FF2B5EF4-FFF2-40B4-BE49-F238E27FC236}">
                <a16:creationId xmlns:a16="http://schemas.microsoft.com/office/drawing/2014/main" id="{5AABE155-2E75-048B-21A9-47E6D4B5E0F0}"/>
              </a:ext>
            </a:extLst>
          </p:cNvPr>
          <p:cNvSpPr txBox="1"/>
          <p:nvPr/>
        </p:nvSpPr>
        <p:spPr>
          <a:xfrm>
            <a:off x="4755831" y="3150837"/>
            <a:ext cx="6717064" cy="572464"/>
          </a:xfrm>
          <a:prstGeom prst="rect">
            <a:avLst/>
          </a:prstGeom>
          <a:noFill/>
        </p:spPr>
        <p:txBody>
          <a:bodyPr wrap="square" lIns="182880" tIns="146304" rIns="182880" bIns="146304"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t>TAILORED SOLUTIONS AND INDUSTRY EXPERTISE</a:t>
            </a:r>
          </a:p>
        </p:txBody>
      </p:sp>
    </p:spTree>
    <p:extLst>
      <p:ext uri="{BB962C8B-B14F-4D97-AF65-F5344CB8AC3E}">
        <p14:creationId xmlns:p14="http://schemas.microsoft.com/office/powerpoint/2010/main" val="417239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772BDAA-EE1D-5300-1C65-18C5D4C7B3F5}"/>
              </a:ext>
            </a:extLst>
          </p:cNvPr>
          <p:cNvSpPr/>
          <p:nvPr/>
        </p:nvSpPr>
        <p:spPr bwMode="auto">
          <a:xfrm>
            <a:off x="3146279" y="0"/>
            <a:ext cx="9045721" cy="6858000"/>
          </a:xfrm>
          <a:prstGeom prst="rect">
            <a:avLst/>
          </a:prstGeom>
          <a:gradFill flip="none" rotWithShape="1">
            <a:gsLst>
              <a:gs pos="54000">
                <a:srgbClr val="006334"/>
              </a:gs>
              <a:gs pos="100000">
                <a:schemeClr val="accent2"/>
              </a:gs>
            </a:gsLst>
            <a:path path="circle">
              <a:fillToRect l="50000" t="50000" r="50000" b="50000"/>
            </a:path>
            <a:tileRect/>
          </a:gra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6B869C52-8001-E1FD-53E5-B3A2C8353744}"/>
              </a:ext>
            </a:extLst>
          </p:cNvPr>
          <p:cNvSpPr/>
          <p:nvPr/>
        </p:nvSpPr>
        <p:spPr bwMode="auto">
          <a:xfrm>
            <a:off x="0" y="0"/>
            <a:ext cx="3146279" cy="6858000"/>
          </a:xfrm>
          <a:prstGeom prst="rect">
            <a:avLst/>
          </a:prstGeom>
          <a:gradFill flip="none" rotWithShape="1">
            <a:gsLst>
              <a:gs pos="0">
                <a:schemeClr val="accent2"/>
              </a:gs>
              <a:gs pos="100000">
                <a:schemeClr val="accent1"/>
              </a:gs>
            </a:gsLst>
            <a:lin ang="2700000" scaled="1"/>
            <a:tileRect/>
          </a:gra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pic>
        <p:nvPicPr>
          <p:cNvPr id="5" name="Picture 4" descr="Text&#10;&#10;Description automatically generated">
            <a:extLst>
              <a:ext uri="{FF2B5EF4-FFF2-40B4-BE49-F238E27FC236}">
                <a16:creationId xmlns:a16="http://schemas.microsoft.com/office/drawing/2014/main" id="{FE2CC00E-2C76-72E7-7D53-61EAB04DD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82" y="3369971"/>
            <a:ext cx="2031364" cy="2641566"/>
          </a:xfrm>
          <a:prstGeom prst="rect">
            <a:avLst/>
          </a:prstGeom>
          <a:effectLst>
            <a:outerShdw blurRad="177800" dist="165100" dir="5400000" algn="t" rotWithShape="0">
              <a:prstClr val="black">
                <a:alpha val="40000"/>
              </a:prstClr>
            </a:outerShdw>
          </a:effectLst>
        </p:spPr>
      </p:pic>
      <p:sp>
        <p:nvSpPr>
          <p:cNvPr id="8" name="TextBox 7">
            <a:extLst>
              <a:ext uri="{FF2B5EF4-FFF2-40B4-BE49-F238E27FC236}">
                <a16:creationId xmlns:a16="http://schemas.microsoft.com/office/drawing/2014/main" id="{937F22A7-C6FC-D41B-426E-23F6515BF91F}"/>
              </a:ext>
            </a:extLst>
          </p:cNvPr>
          <p:cNvSpPr txBox="1"/>
          <p:nvPr/>
        </p:nvSpPr>
        <p:spPr>
          <a:xfrm>
            <a:off x="601710" y="992960"/>
            <a:ext cx="2210149" cy="2308324"/>
          </a:xfrm>
          <a:prstGeom prst="rect">
            <a:avLst/>
          </a:prstGeom>
          <a:noFill/>
        </p:spPr>
        <p:txBody>
          <a:bodyPr wrap="square">
            <a:spAutoFit/>
          </a:bodyPr>
          <a:lstStyle/>
          <a:p>
            <a:r>
              <a:rPr lang="en-US" sz="3600" dirty="0">
                <a:solidFill>
                  <a:schemeClr val="bg1"/>
                </a:solidFill>
              </a:rPr>
              <a:t>OnBase </a:t>
            </a:r>
          </a:p>
          <a:p>
            <a:r>
              <a:rPr lang="en-US" sz="3600" b="1" dirty="0">
                <a:solidFill>
                  <a:schemeClr val="bg1"/>
                </a:solidFill>
              </a:rPr>
              <a:t>G2 Peer </a:t>
            </a:r>
          </a:p>
          <a:p>
            <a:r>
              <a:rPr lang="en-US" sz="3600" b="1" dirty="0">
                <a:solidFill>
                  <a:schemeClr val="bg1"/>
                </a:solidFill>
              </a:rPr>
              <a:t>Review Awards </a:t>
            </a:r>
          </a:p>
        </p:txBody>
      </p:sp>
      <p:sp>
        <p:nvSpPr>
          <p:cNvPr id="9" name="TextBox 8">
            <a:extLst>
              <a:ext uri="{FF2B5EF4-FFF2-40B4-BE49-F238E27FC236}">
                <a16:creationId xmlns:a16="http://schemas.microsoft.com/office/drawing/2014/main" id="{DCD75E47-1C92-F736-0A2A-1EE152CFB031}"/>
              </a:ext>
            </a:extLst>
          </p:cNvPr>
          <p:cNvSpPr txBox="1"/>
          <p:nvPr/>
        </p:nvSpPr>
        <p:spPr>
          <a:xfrm>
            <a:off x="3754580" y="3813541"/>
            <a:ext cx="2131833" cy="1754326"/>
          </a:xfrm>
          <a:prstGeom prst="rect">
            <a:avLst/>
          </a:prstGeom>
          <a:noFill/>
        </p:spPr>
        <p:txBody>
          <a:bodyPr wrap="square" rtlCol="0">
            <a:spAutoFit/>
          </a:bodyPr>
          <a:lstStyle/>
          <a:p>
            <a:pPr algn="ctr"/>
            <a:r>
              <a:rPr lang="en-US" b="1" dirty="0">
                <a:solidFill>
                  <a:schemeClr val="bg1"/>
                </a:solidFill>
              </a:rPr>
              <a:t>HR SERVICE DELIVERY</a:t>
            </a:r>
          </a:p>
          <a:p>
            <a:pPr algn="ctr"/>
            <a:endParaRPr lang="en-US" b="1" dirty="0">
              <a:solidFill>
                <a:schemeClr val="bg1"/>
              </a:solidFill>
            </a:endParaRPr>
          </a:p>
          <a:p>
            <a:pPr algn="ctr"/>
            <a:r>
              <a:rPr lang="en-US" b="1" dirty="0">
                <a:solidFill>
                  <a:schemeClr val="bg1"/>
                </a:solidFill>
              </a:rPr>
              <a:t> </a:t>
            </a:r>
            <a:r>
              <a:rPr lang="en-US" dirty="0">
                <a:solidFill>
                  <a:schemeClr val="bg1"/>
                </a:solidFill>
              </a:rPr>
              <a:t>Leader - Enterprise Leader</a:t>
            </a:r>
          </a:p>
          <a:p>
            <a:pPr algn="ctr"/>
            <a:endParaRPr lang="en-US" dirty="0"/>
          </a:p>
        </p:txBody>
      </p:sp>
      <p:sp>
        <p:nvSpPr>
          <p:cNvPr id="10" name="TextBox 9">
            <a:extLst>
              <a:ext uri="{FF2B5EF4-FFF2-40B4-BE49-F238E27FC236}">
                <a16:creationId xmlns:a16="http://schemas.microsoft.com/office/drawing/2014/main" id="{FBFD1DF2-D6E9-20E1-C731-848F36E36EF6}"/>
              </a:ext>
            </a:extLst>
          </p:cNvPr>
          <p:cNvSpPr txBox="1"/>
          <p:nvPr/>
        </p:nvSpPr>
        <p:spPr>
          <a:xfrm>
            <a:off x="6456965" y="3813541"/>
            <a:ext cx="2313160" cy="1477328"/>
          </a:xfrm>
          <a:prstGeom prst="rect">
            <a:avLst/>
          </a:prstGeom>
          <a:noFill/>
        </p:spPr>
        <p:txBody>
          <a:bodyPr wrap="square" rtlCol="0">
            <a:spAutoFit/>
          </a:bodyPr>
          <a:lstStyle/>
          <a:p>
            <a:pPr algn="ctr"/>
            <a:r>
              <a:rPr lang="en-US" b="1" dirty="0">
                <a:solidFill>
                  <a:schemeClr val="bg1"/>
                </a:solidFill>
              </a:rPr>
              <a:t>AP AUTOMATION</a:t>
            </a:r>
          </a:p>
          <a:p>
            <a:pPr algn="ctr"/>
            <a:endParaRPr lang="en-US" b="1" dirty="0">
              <a:solidFill>
                <a:schemeClr val="bg1"/>
              </a:solidFill>
            </a:endParaRPr>
          </a:p>
          <a:p>
            <a:pPr algn="ctr"/>
            <a:r>
              <a:rPr lang="en-US" dirty="0">
                <a:solidFill>
                  <a:schemeClr val="bg1"/>
                </a:solidFill>
              </a:rPr>
              <a:t>Best Meets Requirements</a:t>
            </a:r>
          </a:p>
          <a:p>
            <a:pPr algn="ctr"/>
            <a:endParaRPr lang="en-US" dirty="0"/>
          </a:p>
        </p:txBody>
      </p:sp>
      <p:sp>
        <p:nvSpPr>
          <p:cNvPr id="11" name="TextBox 10">
            <a:extLst>
              <a:ext uri="{FF2B5EF4-FFF2-40B4-BE49-F238E27FC236}">
                <a16:creationId xmlns:a16="http://schemas.microsoft.com/office/drawing/2014/main" id="{34766896-5C0B-CC60-9D94-AFF4D2A5D713}"/>
              </a:ext>
            </a:extLst>
          </p:cNvPr>
          <p:cNvSpPr txBox="1"/>
          <p:nvPr/>
        </p:nvSpPr>
        <p:spPr>
          <a:xfrm>
            <a:off x="9455280" y="3813541"/>
            <a:ext cx="2026023" cy="2031325"/>
          </a:xfrm>
          <a:prstGeom prst="rect">
            <a:avLst/>
          </a:prstGeom>
          <a:noFill/>
        </p:spPr>
        <p:txBody>
          <a:bodyPr wrap="square" rtlCol="0">
            <a:spAutoFit/>
          </a:bodyPr>
          <a:lstStyle/>
          <a:p>
            <a:pPr algn="ctr"/>
            <a:r>
              <a:rPr lang="en-US" b="1" dirty="0">
                <a:solidFill>
                  <a:schemeClr val="bg1"/>
                </a:solidFill>
              </a:rPr>
              <a:t>ENTERPRISE CONTENT MANAGEMENT</a:t>
            </a:r>
          </a:p>
          <a:p>
            <a:pPr algn="ctr"/>
            <a:r>
              <a:rPr lang="en-US" b="1" dirty="0">
                <a:solidFill>
                  <a:schemeClr val="bg1"/>
                </a:solidFill>
              </a:rPr>
              <a:t> </a:t>
            </a:r>
          </a:p>
          <a:p>
            <a:pPr algn="ctr"/>
            <a:r>
              <a:rPr lang="en-US" dirty="0">
                <a:solidFill>
                  <a:schemeClr val="bg1"/>
                </a:solidFill>
              </a:rPr>
              <a:t>Best Estimated ROI</a:t>
            </a:r>
          </a:p>
          <a:p>
            <a:pPr algn="ctr"/>
            <a:endParaRPr lang="en-US" dirty="0"/>
          </a:p>
        </p:txBody>
      </p:sp>
      <p:cxnSp>
        <p:nvCxnSpPr>
          <p:cNvPr id="13" name="Straight Connector 12">
            <a:extLst>
              <a:ext uri="{FF2B5EF4-FFF2-40B4-BE49-F238E27FC236}">
                <a16:creationId xmlns:a16="http://schemas.microsoft.com/office/drawing/2014/main" id="{B29BC46A-3FCE-1088-E2C8-05AB2B26A73E}"/>
              </a:ext>
            </a:extLst>
          </p:cNvPr>
          <p:cNvCxnSpPr>
            <a:cxnSpLocks/>
          </p:cNvCxnSpPr>
          <p:nvPr/>
        </p:nvCxnSpPr>
        <p:spPr>
          <a:xfrm>
            <a:off x="6187045" y="3847809"/>
            <a:ext cx="0" cy="1720058"/>
          </a:xfrm>
          <a:prstGeom prst="line">
            <a:avLst/>
          </a:prstGeom>
          <a:ln w="12700">
            <a:solidFill>
              <a:srgbClr val="FF492C">
                <a:alpha val="70000"/>
              </a:srgbClr>
            </a:solidFill>
            <a:prstDash val="dash"/>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0D44941-99C1-2804-26AC-1BEE2E58C332}"/>
              </a:ext>
            </a:extLst>
          </p:cNvPr>
          <p:cNvCxnSpPr>
            <a:cxnSpLocks/>
          </p:cNvCxnSpPr>
          <p:nvPr/>
        </p:nvCxnSpPr>
        <p:spPr>
          <a:xfrm>
            <a:off x="9060870" y="3813541"/>
            <a:ext cx="0" cy="1754326"/>
          </a:xfrm>
          <a:prstGeom prst="line">
            <a:avLst/>
          </a:prstGeom>
          <a:ln w="12700">
            <a:solidFill>
              <a:srgbClr val="FF492C">
                <a:alpha val="70000"/>
              </a:srgbClr>
            </a:solidFill>
            <a:prstDash val="dash"/>
            <a:miter lim="800000"/>
            <a:headEnd type="none"/>
            <a:tailEnd type="none"/>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2A91AB43-58DF-6764-B057-2D92335E791A}"/>
              </a:ext>
            </a:extLst>
          </p:cNvPr>
          <p:cNvPicPr>
            <a:picLocks noChangeAspect="1"/>
          </p:cNvPicPr>
          <p:nvPr/>
        </p:nvPicPr>
        <p:blipFill>
          <a:blip r:embed="rId4"/>
          <a:stretch>
            <a:fillRect/>
          </a:stretch>
        </p:blipFill>
        <p:spPr>
          <a:xfrm>
            <a:off x="3849735" y="1037095"/>
            <a:ext cx="2194560" cy="2322840"/>
          </a:xfrm>
          <a:prstGeom prst="rect">
            <a:avLst/>
          </a:prstGeom>
        </p:spPr>
      </p:pic>
      <p:pic>
        <p:nvPicPr>
          <p:cNvPr id="7" name="Picture 6">
            <a:extLst>
              <a:ext uri="{FF2B5EF4-FFF2-40B4-BE49-F238E27FC236}">
                <a16:creationId xmlns:a16="http://schemas.microsoft.com/office/drawing/2014/main" id="{D0CD9009-60CA-43D8-05B3-AE5AA3502894}"/>
              </a:ext>
            </a:extLst>
          </p:cNvPr>
          <p:cNvPicPr>
            <a:picLocks noChangeAspect="1"/>
          </p:cNvPicPr>
          <p:nvPr/>
        </p:nvPicPr>
        <p:blipFill>
          <a:blip r:embed="rId5"/>
          <a:stretch>
            <a:fillRect/>
          </a:stretch>
        </p:blipFill>
        <p:spPr>
          <a:xfrm>
            <a:off x="6571854" y="1013134"/>
            <a:ext cx="2152797" cy="2376270"/>
          </a:xfrm>
          <a:prstGeom prst="rect">
            <a:avLst/>
          </a:prstGeom>
        </p:spPr>
      </p:pic>
      <p:pic>
        <p:nvPicPr>
          <p:cNvPr id="17" name="Picture 16">
            <a:extLst>
              <a:ext uri="{FF2B5EF4-FFF2-40B4-BE49-F238E27FC236}">
                <a16:creationId xmlns:a16="http://schemas.microsoft.com/office/drawing/2014/main" id="{2D663528-FD9B-F6C8-FCA7-00D77A93C09B}"/>
              </a:ext>
            </a:extLst>
          </p:cNvPr>
          <p:cNvPicPr>
            <a:picLocks noChangeAspect="1"/>
          </p:cNvPicPr>
          <p:nvPr/>
        </p:nvPicPr>
        <p:blipFill>
          <a:blip r:embed="rId6"/>
          <a:stretch>
            <a:fillRect/>
          </a:stretch>
        </p:blipFill>
        <p:spPr>
          <a:xfrm>
            <a:off x="9293984" y="1018793"/>
            <a:ext cx="2194560" cy="2428272"/>
          </a:xfrm>
          <a:prstGeom prst="rect">
            <a:avLst/>
          </a:prstGeom>
        </p:spPr>
      </p:pic>
    </p:spTree>
    <p:extLst>
      <p:ext uri="{BB962C8B-B14F-4D97-AF65-F5344CB8AC3E}">
        <p14:creationId xmlns:p14="http://schemas.microsoft.com/office/powerpoint/2010/main" val="234313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33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1E2FE-B9F3-281E-592F-14AA29D40E82}"/>
              </a:ext>
            </a:extLst>
          </p:cNvPr>
          <p:cNvSpPr txBox="1"/>
          <p:nvPr/>
        </p:nvSpPr>
        <p:spPr>
          <a:xfrm>
            <a:off x="4950372" y="2575034"/>
            <a:ext cx="7168056" cy="1015663"/>
          </a:xfrm>
          <a:prstGeom prst="rect">
            <a:avLst/>
          </a:prstGeom>
          <a:noFill/>
        </p:spPr>
        <p:txBody>
          <a:bodyPr wrap="square" rtlCol="0">
            <a:spAutoFit/>
          </a:bodyPr>
          <a:lstStyle/>
          <a:p>
            <a:r>
              <a:rPr lang="en-US" sz="6000" dirty="0">
                <a:solidFill>
                  <a:schemeClr val="bg1"/>
                </a:solidFill>
              </a:rPr>
              <a:t>The End</a:t>
            </a:r>
          </a:p>
        </p:txBody>
      </p:sp>
    </p:spTree>
    <p:extLst>
      <p:ext uri="{BB962C8B-B14F-4D97-AF65-F5344CB8AC3E}">
        <p14:creationId xmlns:p14="http://schemas.microsoft.com/office/powerpoint/2010/main" val="158263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 y="4065393"/>
            <a:ext cx="10581298" cy="1532726"/>
          </a:xfrm>
          <a:prstGeom prst="rect">
            <a:avLst/>
          </a:prstGeom>
          <a:noFill/>
          <a:ln w="19050">
            <a:noFill/>
          </a:ln>
        </p:spPr>
        <p:txBody>
          <a:bodyPr wrap="square" lIns="45720" tIns="27432" rIns="45720" bIns="9144" rtlCol="0" anchor="ctr">
            <a:sp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5400" b="0" i="0" u="none" strike="noStrike" kern="1200" cap="none" spc="0" normalizeH="0" baseline="0" noProof="0">
                <a:ln>
                  <a:noFill/>
                </a:ln>
                <a:solidFill>
                  <a:srgbClr val="FFFFFF"/>
                </a:solidFill>
                <a:effectLst/>
                <a:uLnTx/>
                <a:uFillTx/>
                <a:latin typeface="Arial" panose="020B0604020202020204"/>
                <a:ea typeface="+mn-ea"/>
                <a:cs typeface="+mn-cs"/>
              </a:rPr>
              <a:t>BEST-OF-BREED </a:t>
            </a:r>
            <a:br>
              <a:rPr kumimoji="0" lang="en-US" sz="54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5400" b="0" i="0" u="none" strike="noStrike" kern="1200" cap="none" spc="0" normalizeH="0" baseline="0" noProof="0">
                <a:ln>
                  <a:noFill/>
                </a:ln>
                <a:solidFill>
                  <a:srgbClr val="FFFFFF"/>
                </a:solidFill>
                <a:effectLst/>
                <a:uLnTx/>
                <a:uFillTx/>
                <a:latin typeface="Arial" panose="020B0604020202020204"/>
                <a:ea typeface="+mn-ea"/>
                <a:cs typeface="+mn-cs"/>
              </a:rPr>
              <a:t>CONTENT SERVICES</a:t>
            </a:r>
          </a:p>
        </p:txBody>
      </p:sp>
      <p:grpSp>
        <p:nvGrpSpPr>
          <p:cNvPr id="19" name="Group 18">
            <a:extLst>
              <a:ext uri="{FF2B5EF4-FFF2-40B4-BE49-F238E27FC236}">
                <a16:creationId xmlns:a16="http://schemas.microsoft.com/office/drawing/2014/main" id="{14E44FB9-6F61-122F-D272-3FC67BAC8943}"/>
              </a:ext>
            </a:extLst>
          </p:cNvPr>
          <p:cNvGrpSpPr>
            <a:grpSpLocks noChangeAspect="1"/>
          </p:cNvGrpSpPr>
          <p:nvPr/>
        </p:nvGrpSpPr>
        <p:grpSpPr>
          <a:xfrm>
            <a:off x="808962" y="1891857"/>
            <a:ext cx="599641" cy="506780"/>
            <a:chOff x="550863" y="1844444"/>
            <a:chExt cx="554038" cy="468240"/>
          </a:xfrm>
        </p:grpSpPr>
        <p:sp>
          <p:nvSpPr>
            <p:cNvPr id="21" name="Oval 20">
              <a:extLst>
                <a:ext uri="{FF2B5EF4-FFF2-40B4-BE49-F238E27FC236}">
                  <a16:creationId xmlns:a16="http://schemas.microsoft.com/office/drawing/2014/main" id="{EABBA79D-97E7-6E1C-EB80-28DC0959C917}"/>
                </a:ext>
              </a:extLst>
            </p:cNvPr>
            <p:cNvSpPr/>
            <p:nvPr/>
          </p:nvSpPr>
          <p:spPr bwMode="auto">
            <a:xfrm>
              <a:off x="639763"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2" name="Oval 21">
              <a:extLst>
                <a:ext uri="{FF2B5EF4-FFF2-40B4-BE49-F238E27FC236}">
                  <a16:creationId xmlns:a16="http://schemas.microsoft.com/office/drawing/2014/main" id="{24B5AA58-8831-39D9-1420-626FA686EC9C}"/>
                </a:ext>
              </a:extLst>
            </p:cNvPr>
            <p:cNvSpPr/>
            <p:nvPr/>
          </p:nvSpPr>
          <p:spPr bwMode="auto">
            <a:xfrm>
              <a:off x="639763"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3" name="Oval 22">
              <a:extLst>
                <a:ext uri="{FF2B5EF4-FFF2-40B4-BE49-F238E27FC236}">
                  <a16:creationId xmlns:a16="http://schemas.microsoft.com/office/drawing/2014/main" id="{1F486B7A-E3C2-3DCD-3834-DE760B69B0B0}"/>
                </a:ext>
              </a:extLst>
            </p:cNvPr>
            <p:cNvSpPr/>
            <p:nvPr/>
          </p:nvSpPr>
          <p:spPr bwMode="auto">
            <a:xfrm>
              <a:off x="639763"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4" name="Oval 23">
              <a:extLst>
                <a:ext uri="{FF2B5EF4-FFF2-40B4-BE49-F238E27FC236}">
                  <a16:creationId xmlns:a16="http://schemas.microsoft.com/office/drawing/2014/main" id="{3AF2159F-F049-0D3D-E18E-395002E479C3}"/>
                </a:ext>
              </a:extLst>
            </p:cNvPr>
            <p:cNvSpPr/>
            <p:nvPr/>
          </p:nvSpPr>
          <p:spPr bwMode="auto">
            <a:xfrm>
              <a:off x="639763"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5" name="Oval 24">
              <a:extLst>
                <a:ext uri="{FF2B5EF4-FFF2-40B4-BE49-F238E27FC236}">
                  <a16:creationId xmlns:a16="http://schemas.microsoft.com/office/drawing/2014/main" id="{2D0C7053-2037-B67A-DCA0-EF92200FB434}"/>
                </a:ext>
              </a:extLst>
            </p:cNvPr>
            <p:cNvSpPr/>
            <p:nvPr/>
          </p:nvSpPr>
          <p:spPr bwMode="auto">
            <a:xfrm>
              <a:off x="725075"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6" name="Oval 25">
              <a:extLst>
                <a:ext uri="{FF2B5EF4-FFF2-40B4-BE49-F238E27FC236}">
                  <a16:creationId xmlns:a16="http://schemas.microsoft.com/office/drawing/2014/main" id="{B950BAEA-13C8-221A-704E-08ED88CBA9BA}"/>
                </a:ext>
              </a:extLst>
            </p:cNvPr>
            <p:cNvSpPr/>
            <p:nvPr/>
          </p:nvSpPr>
          <p:spPr bwMode="auto">
            <a:xfrm>
              <a:off x="725075"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7" name="Oval 26">
              <a:extLst>
                <a:ext uri="{FF2B5EF4-FFF2-40B4-BE49-F238E27FC236}">
                  <a16:creationId xmlns:a16="http://schemas.microsoft.com/office/drawing/2014/main" id="{CF82929E-4493-CE50-A75C-8D3EC3A8DCAD}"/>
                </a:ext>
              </a:extLst>
            </p:cNvPr>
            <p:cNvSpPr/>
            <p:nvPr/>
          </p:nvSpPr>
          <p:spPr bwMode="auto">
            <a:xfrm>
              <a:off x="725075"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8" name="Oval 27">
              <a:extLst>
                <a:ext uri="{FF2B5EF4-FFF2-40B4-BE49-F238E27FC236}">
                  <a16:creationId xmlns:a16="http://schemas.microsoft.com/office/drawing/2014/main" id="{100829E5-AD8C-30BD-2546-7EE6F0BA8ED5}"/>
                </a:ext>
              </a:extLst>
            </p:cNvPr>
            <p:cNvSpPr/>
            <p:nvPr/>
          </p:nvSpPr>
          <p:spPr bwMode="auto">
            <a:xfrm>
              <a:off x="725075"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9" name="Oval 28">
              <a:extLst>
                <a:ext uri="{FF2B5EF4-FFF2-40B4-BE49-F238E27FC236}">
                  <a16:creationId xmlns:a16="http://schemas.microsoft.com/office/drawing/2014/main" id="{E1B1D9F2-2B78-1FAB-0D0B-C5B2F1DB6BAE}"/>
                </a:ext>
              </a:extLst>
            </p:cNvPr>
            <p:cNvSpPr/>
            <p:nvPr/>
          </p:nvSpPr>
          <p:spPr bwMode="auto">
            <a:xfrm>
              <a:off x="810387"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0" name="Oval 29">
              <a:extLst>
                <a:ext uri="{FF2B5EF4-FFF2-40B4-BE49-F238E27FC236}">
                  <a16:creationId xmlns:a16="http://schemas.microsoft.com/office/drawing/2014/main" id="{259EA296-8C88-CA15-FB80-43ADA94D07F0}"/>
                </a:ext>
              </a:extLst>
            </p:cNvPr>
            <p:cNvSpPr/>
            <p:nvPr/>
          </p:nvSpPr>
          <p:spPr bwMode="auto">
            <a:xfrm>
              <a:off x="810387"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1" name="Oval 30">
              <a:extLst>
                <a:ext uri="{FF2B5EF4-FFF2-40B4-BE49-F238E27FC236}">
                  <a16:creationId xmlns:a16="http://schemas.microsoft.com/office/drawing/2014/main" id="{6870CBD3-CD6F-32D5-8BC1-9102A13072D7}"/>
                </a:ext>
              </a:extLst>
            </p:cNvPr>
            <p:cNvSpPr/>
            <p:nvPr/>
          </p:nvSpPr>
          <p:spPr bwMode="auto">
            <a:xfrm>
              <a:off x="810387"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2" name="Oval 31">
              <a:extLst>
                <a:ext uri="{FF2B5EF4-FFF2-40B4-BE49-F238E27FC236}">
                  <a16:creationId xmlns:a16="http://schemas.microsoft.com/office/drawing/2014/main" id="{B3B2F453-6305-82B2-148F-0B53E0560C50}"/>
                </a:ext>
              </a:extLst>
            </p:cNvPr>
            <p:cNvSpPr/>
            <p:nvPr/>
          </p:nvSpPr>
          <p:spPr bwMode="auto">
            <a:xfrm>
              <a:off x="810387"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3" name="Oval 32">
              <a:extLst>
                <a:ext uri="{FF2B5EF4-FFF2-40B4-BE49-F238E27FC236}">
                  <a16:creationId xmlns:a16="http://schemas.microsoft.com/office/drawing/2014/main" id="{4B1CB54B-FF6E-185A-2527-C31914FEAE27}"/>
                </a:ext>
              </a:extLst>
            </p:cNvPr>
            <p:cNvSpPr/>
            <p:nvPr/>
          </p:nvSpPr>
          <p:spPr bwMode="auto">
            <a:xfrm>
              <a:off x="895699"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4" name="Oval 33">
              <a:extLst>
                <a:ext uri="{FF2B5EF4-FFF2-40B4-BE49-F238E27FC236}">
                  <a16:creationId xmlns:a16="http://schemas.microsoft.com/office/drawing/2014/main" id="{9729A74F-0D92-BEF8-E4A8-81D4188A656A}"/>
                </a:ext>
              </a:extLst>
            </p:cNvPr>
            <p:cNvSpPr/>
            <p:nvPr/>
          </p:nvSpPr>
          <p:spPr bwMode="auto">
            <a:xfrm>
              <a:off x="895699"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5" name="Oval 34">
              <a:extLst>
                <a:ext uri="{FF2B5EF4-FFF2-40B4-BE49-F238E27FC236}">
                  <a16:creationId xmlns:a16="http://schemas.microsoft.com/office/drawing/2014/main" id="{5507F185-20E8-80B9-4DCD-06B751473F65}"/>
                </a:ext>
              </a:extLst>
            </p:cNvPr>
            <p:cNvSpPr/>
            <p:nvPr/>
          </p:nvSpPr>
          <p:spPr bwMode="auto">
            <a:xfrm>
              <a:off x="895699"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6" name="Oval 35">
              <a:extLst>
                <a:ext uri="{FF2B5EF4-FFF2-40B4-BE49-F238E27FC236}">
                  <a16:creationId xmlns:a16="http://schemas.microsoft.com/office/drawing/2014/main" id="{7809C234-A1CF-BB84-308C-2067AFE4FD96}"/>
                </a:ext>
              </a:extLst>
            </p:cNvPr>
            <p:cNvSpPr/>
            <p:nvPr/>
          </p:nvSpPr>
          <p:spPr bwMode="auto">
            <a:xfrm>
              <a:off x="895699"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7" name="Oval 36">
              <a:extLst>
                <a:ext uri="{FF2B5EF4-FFF2-40B4-BE49-F238E27FC236}">
                  <a16:creationId xmlns:a16="http://schemas.microsoft.com/office/drawing/2014/main" id="{A7F5A7C6-1A77-593E-791C-4971EDA9584B}"/>
                </a:ext>
              </a:extLst>
            </p:cNvPr>
            <p:cNvSpPr/>
            <p:nvPr/>
          </p:nvSpPr>
          <p:spPr bwMode="auto">
            <a:xfrm>
              <a:off x="981012"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8" name="Oval 37">
              <a:extLst>
                <a:ext uri="{FF2B5EF4-FFF2-40B4-BE49-F238E27FC236}">
                  <a16:creationId xmlns:a16="http://schemas.microsoft.com/office/drawing/2014/main" id="{DA5ACE0B-D5F2-4EB5-D9C5-E78958939C1F}"/>
                </a:ext>
              </a:extLst>
            </p:cNvPr>
            <p:cNvSpPr/>
            <p:nvPr/>
          </p:nvSpPr>
          <p:spPr bwMode="auto">
            <a:xfrm>
              <a:off x="981012"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9" name="Oval 38">
              <a:extLst>
                <a:ext uri="{FF2B5EF4-FFF2-40B4-BE49-F238E27FC236}">
                  <a16:creationId xmlns:a16="http://schemas.microsoft.com/office/drawing/2014/main" id="{E70A34F1-AC8F-5AED-0B2A-44A7A81A5AD9}"/>
                </a:ext>
              </a:extLst>
            </p:cNvPr>
            <p:cNvSpPr/>
            <p:nvPr/>
          </p:nvSpPr>
          <p:spPr bwMode="auto">
            <a:xfrm>
              <a:off x="981012"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40" name="Oval 39">
              <a:extLst>
                <a:ext uri="{FF2B5EF4-FFF2-40B4-BE49-F238E27FC236}">
                  <a16:creationId xmlns:a16="http://schemas.microsoft.com/office/drawing/2014/main" id="{154F3B8C-74F0-EF10-77F7-97876831EE4C}"/>
                </a:ext>
              </a:extLst>
            </p:cNvPr>
            <p:cNvSpPr/>
            <p:nvPr/>
          </p:nvSpPr>
          <p:spPr bwMode="auto">
            <a:xfrm>
              <a:off x="981012"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41" name="Line 14">
              <a:extLst>
                <a:ext uri="{FF2B5EF4-FFF2-40B4-BE49-F238E27FC236}">
                  <a16:creationId xmlns:a16="http://schemas.microsoft.com/office/drawing/2014/main" id="{1F29516A-C4DA-BCBF-33B3-A706CDAD5536}"/>
                </a:ext>
              </a:extLst>
            </p:cNvPr>
            <p:cNvSpPr>
              <a:spLocks noChangeShapeType="1"/>
            </p:cNvSpPr>
            <p:nvPr/>
          </p:nvSpPr>
          <p:spPr bwMode="auto">
            <a:xfrm>
              <a:off x="550863" y="2071457"/>
              <a:ext cx="554038"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2" name="Freeform 13">
              <a:extLst>
                <a:ext uri="{FF2B5EF4-FFF2-40B4-BE49-F238E27FC236}">
                  <a16:creationId xmlns:a16="http://schemas.microsoft.com/office/drawing/2014/main" id="{88B1D726-4887-C974-CA51-A2107C46CC16}"/>
                </a:ext>
              </a:extLst>
            </p:cNvPr>
            <p:cNvSpPr>
              <a:spLocks/>
            </p:cNvSpPr>
            <p:nvPr/>
          </p:nvSpPr>
          <p:spPr bwMode="auto">
            <a:xfrm>
              <a:off x="639763" y="1844444"/>
              <a:ext cx="377825" cy="227012"/>
            </a:xfrm>
            <a:custGeom>
              <a:avLst/>
              <a:gdLst>
                <a:gd name="T0" fmla="*/ 169 w 238"/>
                <a:gd name="T1" fmla="*/ 0 h 143"/>
                <a:gd name="T2" fmla="*/ 0 w 238"/>
                <a:gd name="T3" fmla="*/ 0 h 143"/>
                <a:gd name="T4" fmla="*/ 0 w 238"/>
                <a:gd name="T5" fmla="*/ 143 h 143"/>
                <a:gd name="T6" fmla="*/ 237 w 238"/>
                <a:gd name="T7" fmla="*/ 143 h 143"/>
                <a:gd name="T8" fmla="*/ 238 w 238"/>
                <a:gd name="T9" fmla="*/ 68 h 143"/>
                <a:gd name="T10" fmla="*/ 169 w 238"/>
                <a:gd name="T11" fmla="*/ 0 h 143"/>
              </a:gdLst>
              <a:ahLst/>
              <a:cxnLst>
                <a:cxn ang="0">
                  <a:pos x="T0" y="T1"/>
                </a:cxn>
                <a:cxn ang="0">
                  <a:pos x="T2" y="T3"/>
                </a:cxn>
                <a:cxn ang="0">
                  <a:pos x="T4" y="T5"/>
                </a:cxn>
                <a:cxn ang="0">
                  <a:pos x="T6" y="T7"/>
                </a:cxn>
                <a:cxn ang="0">
                  <a:pos x="T8" y="T9"/>
                </a:cxn>
                <a:cxn ang="0">
                  <a:pos x="T10" y="T11"/>
                </a:cxn>
              </a:cxnLst>
              <a:rect l="0" t="0" r="r" b="b"/>
              <a:pathLst>
                <a:path w="238" h="143">
                  <a:moveTo>
                    <a:pt x="169" y="0"/>
                  </a:moveTo>
                  <a:lnTo>
                    <a:pt x="0" y="0"/>
                  </a:lnTo>
                  <a:lnTo>
                    <a:pt x="0" y="143"/>
                  </a:lnTo>
                  <a:lnTo>
                    <a:pt x="237" y="143"/>
                  </a:lnTo>
                  <a:lnTo>
                    <a:pt x="238" y="68"/>
                  </a:lnTo>
                  <a:lnTo>
                    <a:pt x="169"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3" name="Freeform 35">
              <a:extLst>
                <a:ext uri="{FF2B5EF4-FFF2-40B4-BE49-F238E27FC236}">
                  <a16:creationId xmlns:a16="http://schemas.microsoft.com/office/drawing/2014/main" id="{1BD5AD81-5452-2A0E-4D06-307E0B59EE5C}"/>
                </a:ext>
              </a:extLst>
            </p:cNvPr>
            <p:cNvSpPr>
              <a:spLocks/>
            </p:cNvSpPr>
            <p:nvPr/>
          </p:nvSpPr>
          <p:spPr bwMode="auto">
            <a:xfrm>
              <a:off x="639763" y="1844444"/>
              <a:ext cx="377825" cy="227012"/>
            </a:xfrm>
            <a:custGeom>
              <a:avLst/>
              <a:gdLst>
                <a:gd name="T0" fmla="*/ 169 w 238"/>
                <a:gd name="T1" fmla="*/ 0 h 143"/>
                <a:gd name="T2" fmla="*/ 0 w 238"/>
                <a:gd name="T3" fmla="*/ 0 h 143"/>
                <a:gd name="T4" fmla="*/ 0 w 238"/>
                <a:gd name="T5" fmla="*/ 143 h 143"/>
                <a:gd name="T6" fmla="*/ 238 w 238"/>
                <a:gd name="T7" fmla="*/ 143 h 143"/>
                <a:gd name="T8" fmla="*/ 238 w 238"/>
                <a:gd name="T9" fmla="*/ 68 h 143"/>
                <a:gd name="T10" fmla="*/ 169 w 238"/>
                <a:gd name="T11" fmla="*/ 0 h 143"/>
              </a:gdLst>
              <a:ahLst/>
              <a:cxnLst>
                <a:cxn ang="0">
                  <a:pos x="T0" y="T1"/>
                </a:cxn>
                <a:cxn ang="0">
                  <a:pos x="T2" y="T3"/>
                </a:cxn>
                <a:cxn ang="0">
                  <a:pos x="T4" y="T5"/>
                </a:cxn>
                <a:cxn ang="0">
                  <a:pos x="T6" y="T7"/>
                </a:cxn>
                <a:cxn ang="0">
                  <a:pos x="T8" y="T9"/>
                </a:cxn>
                <a:cxn ang="0">
                  <a:pos x="T10" y="T11"/>
                </a:cxn>
              </a:cxnLst>
              <a:rect l="0" t="0" r="r" b="b"/>
              <a:pathLst>
                <a:path w="238" h="143">
                  <a:moveTo>
                    <a:pt x="169" y="0"/>
                  </a:moveTo>
                  <a:lnTo>
                    <a:pt x="0" y="0"/>
                  </a:lnTo>
                  <a:lnTo>
                    <a:pt x="0" y="143"/>
                  </a:lnTo>
                  <a:lnTo>
                    <a:pt x="238" y="143"/>
                  </a:lnTo>
                  <a:lnTo>
                    <a:pt x="238" y="68"/>
                  </a:lnTo>
                  <a:lnTo>
                    <a:pt x="169"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45" name="Group 44">
            <a:extLst>
              <a:ext uri="{FF2B5EF4-FFF2-40B4-BE49-F238E27FC236}">
                <a16:creationId xmlns:a16="http://schemas.microsoft.com/office/drawing/2014/main" id="{13ADCA92-8917-599C-F6DA-1F85A0C89DF5}"/>
              </a:ext>
            </a:extLst>
          </p:cNvPr>
          <p:cNvGrpSpPr>
            <a:grpSpLocks noChangeAspect="1"/>
          </p:cNvGrpSpPr>
          <p:nvPr/>
        </p:nvGrpSpPr>
        <p:grpSpPr>
          <a:xfrm>
            <a:off x="1831071" y="1858815"/>
            <a:ext cx="462584" cy="572865"/>
            <a:chOff x="1909763" y="1793644"/>
            <a:chExt cx="479426" cy="593725"/>
          </a:xfrm>
        </p:grpSpPr>
        <p:sp>
          <p:nvSpPr>
            <p:cNvPr id="47" name="Freeform 37">
              <a:extLst>
                <a:ext uri="{FF2B5EF4-FFF2-40B4-BE49-F238E27FC236}">
                  <a16:creationId xmlns:a16="http://schemas.microsoft.com/office/drawing/2014/main" id="{BBE6FA1B-AB03-88B7-6E11-800BA3F99E1C}"/>
                </a:ext>
              </a:extLst>
            </p:cNvPr>
            <p:cNvSpPr>
              <a:spLocks noEditPoints="1"/>
            </p:cNvSpPr>
            <p:nvPr/>
          </p:nvSpPr>
          <p:spPr bwMode="auto">
            <a:xfrm>
              <a:off x="2060576" y="2058757"/>
              <a:ext cx="328613" cy="328612"/>
            </a:xfrm>
            <a:custGeom>
              <a:avLst/>
              <a:gdLst>
                <a:gd name="T0" fmla="*/ 60 w 186"/>
                <a:gd name="T1" fmla="*/ 124 h 185"/>
                <a:gd name="T2" fmla="*/ 94 w 186"/>
                <a:gd name="T3" fmla="*/ 47 h 185"/>
                <a:gd name="T4" fmla="*/ 125 w 186"/>
                <a:gd name="T5" fmla="*/ 125 h 185"/>
                <a:gd name="T6" fmla="*/ 142 w 186"/>
                <a:gd name="T7" fmla="*/ 142 h 185"/>
                <a:gd name="T8" fmla="*/ 169 w 186"/>
                <a:gd name="T9" fmla="*/ 144 h 185"/>
                <a:gd name="T10" fmla="*/ 158 w 186"/>
                <a:gd name="T11" fmla="*/ 119 h 185"/>
                <a:gd name="T12" fmla="*/ 162 w 186"/>
                <a:gd name="T13" fmla="*/ 102 h 185"/>
                <a:gd name="T14" fmla="*/ 185 w 186"/>
                <a:gd name="T15" fmla="*/ 86 h 185"/>
                <a:gd name="T16" fmla="*/ 160 w 186"/>
                <a:gd name="T17" fmla="*/ 75 h 185"/>
                <a:gd name="T18" fmla="*/ 176 w 186"/>
                <a:gd name="T19" fmla="*/ 52 h 185"/>
                <a:gd name="T20" fmla="*/ 148 w 186"/>
                <a:gd name="T21" fmla="*/ 49 h 185"/>
                <a:gd name="T22" fmla="*/ 136 w 186"/>
                <a:gd name="T23" fmla="*/ 37 h 185"/>
                <a:gd name="T24" fmla="*/ 133 w 186"/>
                <a:gd name="T25" fmla="*/ 10 h 185"/>
                <a:gd name="T26" fmla="*/ 111 w 186"/>
                <a:gd name="T27" fmla="*/ 25 h 185"/>
                <a:gd name="T28" fmla="*/ 99 w 186"/>
                <a:gd name="T29" fmla="*/ 1 h 185"/>
                <a:gd name="T30" fmla="*/ 84 w 186"/>
                <a:gd name="T31" fmla="*/ 23 h 185"/>
                <a:gd name="T32" fmla="*/ 66 w 186"/>
                <a:gd name="T33" fmla="*/ 27 h 185"/>
                <a:gd name="T34" fmla="*/ 41 w 186"/>
                <a:gd name="T35" fmla="*/ 16 h 185"/>
                <a:gd name="T36" fmla="*/ 43 w 186"/>
                <a:gd name="T37" fmla="*/ 43 h 185"/>
                <a:gd name="T38" fmla="*/ 17 w 186"/>
                <a:gd name="T39" fmla="*/ 41 h 185"/>
                <a:gd name="T40" fmla="*/ 28 w 186"/>
                <a:gd name="T41" fmla="*/ 66 h 185"/>
                <a:gd name="T42" fmla="*/ 23 w 186"/>
                <a:gd name="T43" fmla="*/ 83 h 185"/>
                <a:gd name="T44" fmla="*/ 1 w 186"/>
                <a:gd name="T45" fmla="*/ 99 h 185"/>
                <a:gd name="T46" fmla="*/ 25 w 186"/>
                <a:gd name="T47" fmla="*/ 111 h 185"/>
                <a:gd name="T48" fmla="*/ 10 w 186"/>
                <a:gd name="T49" fmla="*/ 133 h 185"/>
                <a:gd name="T50" fmla="*/ 38 w 186"/>
                <a:gd name="T51" fmla="*/ 136 h 185"/>
                <a:gd name="T52" fmla="*/ 50 w 186"/>
                <a:gd name="T53" fmla="*/ 148 h 185"/>
                <a:gd name="T54" fmla="*/ 53 w 186"/>
                <a:gd name="T55" fmla="*/ 176 h 185"/>
                <a:gd name="T56" fmla="*/ 75 w 186"/>
                <a:gd name="T57" fmla="*/ 161 h 185"/>
                <a:gd name="T58" fmla="*/ 87 w 186"/>
                <a:gd name="T59" fmla="*/ 185 h 185"/>
                <a:gd name="T60" fmla="*/ 102 w 186"/>
                <a:gd name="T61" fmla="*/ 162 h 185"/>
                <a:gd name="T62" fmla="*/ 120 w 186"/>
                <a:gd name="T63" fmla="*/ 158 h 185"/>
                <a:gd name="T64" fmla="*/ 145 w 186"/>
                <a:gd name="T65" fmla="*/ 169 h 185"/>
                <a:gd name="T66" fmla="*/ 142 w 186"/>
                <a:gd name="T6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5">
                  <a:moveTo>
                    <a:pt x="92" y="138"/>
                  </a:moveTo>
                  <a:cubicBezTo>
                    <a:pt x="80" y="138"/>
                    <a:pt x="69" y="133"/>
                    <a:pt x="60" y="124"/>
                  </a:cubicBezTo>
                  <a:cubicBezTo>
                    <a:pt x="48" y="111"/>
                    <a:pt x="44" y="91"/>
                    <a:pt x="51" y="75"/>
                  </a:cubicBezTo>
                  <a:cubicBezTo>
                    <a:pt x="58" y="58"/>
                    <a:pt x="76" y="47"/>
                    <a:pt x="94" y="47"/>
                  </a:cubicBezTo>
                  <a:cubicBezTo>
                    <a:pt x="112" y="48"/>
                    <a:pt x="128" y="59"/>
                    <a:pt x="135" y="76"/>
                  </a:cubicBezTo>
                  <a:cubicBezTo>
                    <a:pt x="142" y="93"/>
                    <a:pt x="138" y="112"/>
                    <a:pt x="125" y="125"/>
                  </a:cubicBezTo>
                  <a:cubicBezTo>
                    <a:pt x="116" y="133"/>
                    <a:pt x="105" y="138"/>
                    <a:pt x="92" y="138"/>
                  </a:cubicBezTo>
                  <a:close/>
                  <a:moveTo>
                    <a:pt x="142" y="142"/>
                  </a:moveTo>
                  <a:cubicBezTo>
                    <a:pt x="145" y="140"/>
                    <a:pt x="147" y="138"/>
                    <a:pt x="148" y="136"/>
                  </a:cubicBezTo>
                  <a:cubicBezTo>
                    <a:pt x="155" y="139"/>
                    <a:pt x="162" y="142"/>
                    <a:pt x="169" y="144"/>
                  </a:cubicBezTo>
                  <a:cubicBezTo>
                    <a:pt x="172" y="141"/>
                    <a:pt x="174" y="137"/>
                    <a:pt x="176" y="133"/>
                  </a:cubicBezTo>
                  <a:cubicBezTo>
                    <a:pt x="170" y="128"/>
                    <a:pt x="164" y="123"/>
                    <a:pt x="158" y="119"/>
                  </a:cubicBezTo>
                  <a:cubicBezTo>
                    <a:pt x="159" y="116"/>
                    <a:pt x="160" y="114"/>
                    <a:pt x="160" y="111"/>
                  </a:cubicBezTo>
                  <a:cubicBezTo>
                    <a:pt x="162" y="108"/>
                    <a:pt x="162" y="105"/>
                    <a:pt x="162" y="102"/>
                  </a:cubicBezTo>
                  <a:cubicBezTo>
                    <a:pt x="170" y="101"/>
                    <a:pt x="177" y="101"/>
                    <a:pt x="185" y="99"/>
                  </a:cubicBezTo>
                  <a:cubicBezTo>
                    <a:pt x="186" y="95"/>
                    <a:pt x="186" y="90"/>
                    <a:pt x="185" y="86"/>
                  </a:cubicBezTo>
                  <a:cubicBezTo>
                    <a:pt x="177" y="84"/>
                    <a:pt x="170" y="84"/>
                    <a:pt x="162" y="83"/>
                  </a:cubicBezTo>
                  <a:cubicBezTo>
                    <a:pt x="162" y="80"/>
                    <a:pt x="162" y="77"/>
                    <a:pt x="160" y="75"/>
                  </a:cubicBezTo>
                  <a:cubicBezTo>
                    <a:pt x="160" y="72"/>
                    <a:pt x="159" y="69"/>
                    <a:pt x="158" y="66"/>
                  </a:cubicBezTo>
                  <a:cubicBezTo>
                    <a:pt x="164" y="62"/>
                    <a:pt x="170" y="57"/>
                    <a:pt x="176" y="52"/>
                  </a:cubicBezTo>
                  <a:cubicBezTo>
                    <a:pt x="174" y="48"/>
                    <a:pt x="172" y="44"/>
                    <a:pt x="169" y="41"/>
                  </a:cubicBezTo>
                  <a:cubicBezTo>
                    <a:pt x="162" y="43"/>
                    <a:pt x="155" y="46"/>
                    <a:pt x="148" y="49"/>
                  </a:cubicBezTo>
                  <a:cubicBezTo>
                    <a:pt x="147" y="47"/>
                    <a:pt x="145" y="45"/>
                    <a:pt x="142" y="43"/>
                  </a:cubicBezTo>
                  <a:cubicBezTo>
                    <a:pt x="141" y="41"/>
                    <a:pt x="138" y="39"/>
                    <a:pt x="136" y="37"/>
                  </a:cubicBezTo>
                  <a:cubicBezTo>
                    <a:pt x="140" y="30"/>
                    <a:pt x="142" y="23"/>
                    <a:pt x="145" y="16"/>
                  </a:cubicBezTo>
                  <a:cubicBezTo>
                    <a:pt x="141" y="14"/>
                    <a:pt x="137" y="12"/>
                    <a:pt x="133" y="10"/>
                  </a:cubicBezTo>
                  <a:cubicBezTo>
                    <a:pt x="128" y="15"/>
                    <a:pt x="124" y="22"/>
                    <a:pt x="120" y="27"/>
                  </a:cubicBezTo>
                  <a:cubicBezTo>
                    <a:pt x="117" y="26"/>
                    <a:pt x="114" y="26"/>
                    <a:pt x="111" y="25"/>
                  </a:cubicBezTo>
                  <a:cubicBezTo>
                    <a:pt x="108" y="24"/>
                    <a:pt x="105" y="23"/>
                    <a:pt x="102" y="23"/>
                  </a:cubicBezTo>
                  <a:cubicBezTo>
                    <a:pt x="102" y="16"/>
                    <a:pt x="101" y="8"/>
                    <a:pt x="99" y="1"/>
                  </a:cubicBezTo>
                  <a:cubicBezTo>
                    <a:pt x="95" y="0"/>
                    <a:pt x="91" y="0"/>
                    <a:pt x="87" y="1"/>
                  </a:cubicBezTo>
                  <a:cubicBezTo>
                    <a:pt x="85" y="8"/>
                    <a:pt x="84" y="16"/>
                    <a:pt x="84" y="23"/>
                  </a:cubicBezTo>
                  <a:cubicBezTo>
                    <a:pt x="81" y="23"/>
                    <a:pt x="78" y="24"/>
                    <a:pt x="75" y="25"/>
                  </a:cubicBezTo>
                  <a:cubicBezTo>
                    <a:pt x="72" y="26"/>
                    <a:pt x="69" y="26"/>
                    <a:pt x="66" y="27"/>
                  </a:cubicBezTo>
                  <a:cubicBezTo>
                    <a:pt x="62" y="22"/>
                    <a:pt x="57" y="15"/>
                    <a:pt x="53" y="10"/>
                  </a:cubicBezTo>
                  <a:cubicBezTo>
                    <a:pt x="49" y="12"/>
                    <a:pt x="45" y="14"/>
                    <a:pt x="41" y="16"/>
                  </a:cubicBezTo>
                  <a:cubicBezTo>
                    <a:pt x="43" y="23"/>
                    <a:pt x="46" y="30"/>
                    <a:pt x="50" y="37"/>
                  </a:cubicBezTo>
                  <a:cubicBezTo>
                    <a:pt x="48" y="39"/>
                    <a:pt x="45" y="41"/>
                    <a:pt x="43" y="43"/>
                  </a:cubicBezTo>
                  <a:cubicBezTo>
                    <a:pt x="41" y="45"/>
                    <a:pt x="39" y="47"/>
                    <a:pt x="38" y="49"/>
                  </a:cubicBezTo>
                  <a:cubicBezTo>
                    <a:pt x="31" y="46"/>
                    <a:pt x="24" y="43"/>
                    <a:pt x="17" y="41"/>
                  </a:cubicBezTo>
                  <a:cubicBezTo>
                    <a:pt x="14" y="44"/>
                    <a:pt x="12" y="48"/>
                    <a:pt x="10" y="52"/>
                  </a:cubicBezTo>
                  <a:cubicBezTo>
                    <a:pt x="16" y="57"/>
                    <a:pt x="22" y="62"/>
                    <a:pt x="28" y="66"/>
                  </a:cubicBezTo>
                  <a:cubicBezTo>
                    <a:pt x="27" y="69"/>
                    <a:pt x="26" y="72"/>
                    <a:pt x="25" y="75"/>
                  </a:cubicBezTo>
                  <a:cubicBezTo>
                    <a:pt x="24" y="77"/>
                    <a:pt x="24" y="80"/>
                    <a:pt x="23" y="83"/>
                  </a:cubicBezTo>
                  <a:cubicBezTo>
                    <a:pt x="16" y="84"/>
                    <a:pt x="9" y="84"/>
                    <a:pt x="1" y="86"/>
                  </a:cubicBezTo>
                  <a:cubicBezTo>
                    <a:pt x="0" y="90"/>
                    <a:pt x="0" y="95"/>
                    <a:pt x="1" y="99"/>
                  </a:cubicBezTo>
                  <a:cubicBezTo>
                    <a:pt x="9" y="101"/>
                    <a:pt x="16" y="101"/>
                    <a:pt x="23" y="102"/>
                  </a:cubicBezTo>
                  <a:cubicBezTo>
                    <a:pt x="24" y="105"/>
                    <a:pt x="24" y="108"/>
                    <a:pt x="25" y="111"/>
                  </a:cubicBezTo>
                  <a:cubicBezTo>
                    <a:pt x="26" y="114"/>
                    <a:pt x="27" y="116"/>
                    <a:pt x="28" y="119"/>
                  </a:cubicBezTo>
                  <a:cubicBezTo>
                    <a:pt x="22" y="123"/>
                    <a:pt x="16" y="128"/>
                    <a:pt x="10" y="133"/>
                  </a:cubicBezTo>
                  <a:cubicBezTo>
                    <a:pt x="12" y="137"/>
                    <a:pt x="14" y="141"/>
                    <a:pt x="17" y="144"/>
                  </a:cubicBezTo>
                  <a:cubicBezTo>
                    <a:pt x="24" y="142"/>
                    <a:pt x="31" y="139"/>
                    <a:pt x="38" y="136"/>
                  </a:cubicBezTo>
                  <a:cubicBezTo>
                    <a:pt x="39" y="138"/>
                    <a:pt x="41" y="140"/>
                    <a:pt x="43" y="142"/>
                  </a:cubicBezTo>
                  <a:cubicBezTo>
                    <a:pt x="45" y="144"/>
                    <a:pt x="48" y="146"/>
                    <a:pt x="50" y="148"/>
                  </a:cubicBezTo>
                  <a:cubicBezTo>
                    <a:pt x="46" y="155"/>
                    <a:pt x="43" y="162"/>
                    <a:pt x="41" y="169"/>
                  </a:cubicBezTo>
                  <a:cubicBezTo>
                    <a:pt x="45" y="171"/>
                    <a:pt x="49" y="173"/>
                    <a:pt x="53" y="176"/>
                  </a:cubicBezTo>
                  <a:cubicBezTo>
                    <a:pt x="57" y="170"/>
                    <a:pt x="62" y="164"/>
                    <a:pt x="66" y="158"/>
                  </a:cubicBezTo>
                  <a:cubicBezTo>
                    <a:pt x="69" y="159"/>
                    <a:pt x="72" y="159"/>
                    <a:pt x="75" y="161"/>
                  </a:cubicBezTo>
                  <a:cubicBezTo>
                    <a:pt x="78" y="161"/>
                    <a:pt x="81" y="162"/>
                    <a:pt x="84" y="162"/>
                  </a:cubicBezTo>
                  <a:cubicBezTo>
                    <a:pt x="84" y="169"/>
                    <a:pt x="85" y="177"/>
                    <a:pt x="87" y="185"/>
                  </a:cubicBezTo>
                  <a:cubicBezTo>
                    <a:pt x="91" y="185"/>
                    <a:pt x="95" y="185"/>
                    <a:pt x="99" y="185"/>
                  </a:cubicBezTo>
                  <a:cubicBezTo>
                    <a:pt x="101" y="177"/>
                    <a:pt x="102" y="169"/>
                    <a:pt x="102" y="162"/>
                  </a:cubicBezTo>
                  <a:cubicBezTo>
                    <a:pt x="105" y="162"/>
                    <a:pt x="108" y="161"/>
                    <a:pt x="111" y="161"/>
                  </a:cubicBezTo>
                  <a:cubicBezTo>
                    <a:pt x="114" y="159"/>
                    <a:pt x="117" y="159"/>
                    <a:pt x="120" y="158"/>
                  </a:cubicBezTo>
                  <a:cubicBezTo>
                    <a:pt x="124" y="164"/>
                    <a:pt x="128" y="170"/>
                    <a:pt x="133" y="176"/>
                  </a:cubicBezTo>
                  <a:cubicBezTo>
                    <a:pt x="137" y="173"/>
                    <a:pt x="141" y="171"/>
                    <a:pt x="145" y="169"/>
                  </a:cubicBezTo>
                  <a:cubicBezTo>
                    <a:pt x="142" y="162"/>
                    <a:pt x="140" y="155"/>
                    <a:pt x="136" y="148"/>
                  </a:cubicBezTo>
                  <a:cubicBezTo>
                    <a:pt x="138" y="146"/>
                    <a:pt x="141" y="144"/>
                    <a:pt x="142" y="142"/>
                  </a:cubicBezTo>
                  <a:close/>
                </a:path>
              </a:pathLst>
            </a:custGeom>
            <a:solidFill>
              <a:schemeClr val="bg1"/>
            </a:solidFill>
            <a:ln w="12700"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8" name="Freeform 38">
              <a:extLst>
                <a:ext uri="{FF2B5EF4-FFF2-40B4-BE49-F238E27FC236}">
                  <a16:creationId xmlns:a16="http://schemas.microsoft.com/office/drawing/2014/main" id="{90126D9B-957B-21A2-65DF-C84CE9235556}"/>
                </a:ext>
              </a:extLst>
            </p:cNvPr>
            <p:cNvSpPr>
              <a:spLocks/>
            </p:cNvSpPr>
            <p:nvPr/>
          </p:nvSpPr>
          <p:spPr bwMode="auto">
            <a:xfrm>
              <a:off x="1909763" y="1793644"/>
              <a:ext cx="379413" cy="468312"/>
            </a:xfrm>
            <a:custGeom>
              <a:avLst/>
              <a:gdLst>
                <a:gd name="T0" fmla="*/ 214 w 214"/>
                <a:gd name="T1" fmla="*/ 156 h 264"/>
                <a:gd name="T2" fmla="*/ 214 w 214"/>
                <a:gd name="T3" fmla="*/ 63 h 264"/>
                <a:gd name="T4" fmla="*/ 152 w 214"/>
                <a:gd name="T5" fmla="*/ 0 h 264"/>
                <a:gd name="T6" fmla="*/ 0 w 214"/>
                <a:gd name="T7" fmla="*/ 0 h 264"/>
                <a:gd name="T8" fmla="*/ 0 w 214"/>
                <a:gd name="T9" fmla="*/ 264 h 264"/>
                <a:gd name="T10" fmla="*/ 108 w 214"/>
                <a:gd name="T11" fmla="*/ 264 h 264"/>
              </a:gdLst>
              <a:ahLst/>
              <a:cxnLst>
                <a:cxn ang="0">
                  <a:pos x="T0" y="T1"/>
                </a:cxn>
                <a:cxn ang="0">
                  <a:pos x="T2" y="T3"/>
                </a:cxn>
                <a:cxn ang="0">
                  <a:pos x="T4" y="T5"/>
                </a:cxn>
                <a:cxn ang="0">
                  <a:pos x="T6" y="T7"/>
                </a:cxn>
                <a:cxn ang="0">
                  <a:pos x="T8" y="T9"/>
                </a:cxn>
                <a:cxn ang="0">
                  <a:pos x="T10" y="T11"/>
                </a:cxn>
              </a:cxnLst>
              <a:rect l="0" t="0" r="r" b="b"/>
              <a:pathLst>
                <a:path w="214" h="264">
                  <a:moveTo>
                    <a:pt x="214" y="156"/>
                  </a:moveTo>
                  <a:cubicBezTo>
                    <a:pt x="214" y="125"/>
                    <a:pt x="214" y="94"/>
                    <a:pt x="214" y="63"/>
                  </a:cubicBezTo>
                  <a:cubicBezTo>
                    <a:pt x="152" y="0"/>
                    <a:pt x="152" y="0"/>
                    <a:pt x="152" y="0"/>
                  </a:cubicBezTo>
                  <a:cubicBezTo>
                    <a:pt x="0" y="0"/>
                    <a:pt x="0" y="0"/>
                    <a:pt x="0" y="0"/>
                  </a:cubicBezTo>
                  <a:cubicBezTo>
                    <a:pt x="0" y="264"/>
                    <a:pt x="0" y="264"/>
                    <a:pt x="0" y="264"/>
                  </a:cubicBezTo>
                  <a:cubicBezTo>
                    <a:pt x="108" y="264"/>
                    <a:pt x="108" y="264"/>
                    <a:pt x="108" y="264"/>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50" name="Group 49">
            <a:extLst>
              <a:ext uri="{FF2B5EF4-FFF2-40B4-BE49-F238E27FC236}">
                <a16:creationId xmlns:a16="http://schemas.microsoft.com/office/drawing/2014/main" id="{A89A165A-77A4-9C6A-9A19-8DDEE7FE6318}"/>
              </a:ext>
            </a:extLst>
          </p:cNvPr>
          <p:cNvGrpSpPr>
            <a:grpSpLocks noChangeAspect="1"/>
          </p:cNvGrpSpPr>
          <p:nvPr/>
        </p:nvGrpSpPr>
        <p:grpSpPr>
          <a:xfrm>
            <a:off x="2716123" y="1922917"/>
            <a:ext cx="529942" cy="444661"/>
            <a:chOff x="3176351" y="1821140"/>
            <a:chExt cx="548640" cy="460350"/>
          </a:xfrm>
        </p:grpSpPr>
        <p:grpSp>
          <p:nvGrpSpPr>
            <p:cNvPr id="52" name="Group 51">
              <a:extLst>
                <a:ext uri="{FF2B5EF4-FFF2-40B4-BE49-F238E27FC236}">
                  <a16:creationId xmlns:a16="http://schemas.microsoft.com/office/drawing/2014/main" id="{01354517-072B-8DAB-C1F2-3E45F4489D51}"/>
                </a:ext>
              </a:extLst>
            </p:cNvPr>
            <p:cNvGrpSpPr/>
            <p:nvPr/>
          </p:nvGrpSpPr>
          <p:grpSpPr>
            <a:xfrm>
              <a:off x="3176351" y="1821140"/>
              <a:ext cx="441171" cy="355048"/>
              <a:chOff x="1157288" y="1468257"/>
              <a:chExt cx="909098" cy="731629"/>
            </a:xfrm>
          </p:grpSpPr>
          <p:sp>
            <p:nvSpPr>
              <p:cNvPr id="56" name="Freeform 145">
                <a:extLst>
                  <a:ext uri="{FF2B5EF4-FFF2-40B4-BE49-F238E27FC236}">
                    <a16:creationId xmlns:a16="http://schemas.microsoft.com/office/drawing/2014/main" id="{24A2E4FF-C4B0-7CEB-709A-87453BF3DF3E}"/>
                  </a:ext>
                </a:extLst>
              </p:cNvPr>
              <p:cNvSpPr/>
              <p:nvPr/>
            </p:nvSpPr>
            <p:spPr bwMode="auto">
              <a:xfrm>
                <a:off x="1230512" y="1468257"/>
                <a:ext cx="835874" cy="723038"/>
              </a:xfrm>
              <a:custGeom>
                <a:avLst/>
                <a:gdLst>
                  <a:gd name="connsiteX0" fmla="*/ 986791 w 1712929"/>
                  <a:gd name="connsiteY0" fmla="*/ 0 h 1506680"/>
                  <a:gd name="connsiteX1" fmla="*/ 1684558 w 1712929"/>
                  <a:gd name="connsiteY1" fmla="*/ 289024 h 1506680"/>
                  <a:gd name="connsiteX2" fmla="*/ 1712929 w 1712929"/>
                  <a:gd name="connsiteY2" fmla="*/ 323411 h 1506680"/>
                  <a:gd name="connsiteX3" fmla="*/ 149188 w 1712929"/>
                  <a:gd name="connsiteY3" fmla="*/ 1506680 h 1506680"/>
                  <a:gd name="connsiteX4" fmla="*/ 119101 w 1712929"/>
                  <a:gd name="connsiteY4" fmla="*/ 1457155 h 1506680"/>
                  <a:gd name="connsiteX5" fmla="*/ 0 w 1712929"/>
                  <a:gd name="connsiteY5" fmla="*/ 986791 h 1506680"/>
                  <a:gd name="connsiteX6" fmla="*/ 986791 w 1712929"/>
                  <a:gd name="connsiteY6" fmla="*/ 0 h 1506680"/>
                  <a:gd name="connsiteX0" fmla="*/ 149188 w 1712929"/>
                  <a:gd name="connsiteY0" fmla="*/ 1506680 h 1598120"/>
                  <a:gd name="connsiteX1" fmla="*/ 119101 w 1712929"/>
                  <a:gd name="connsiteY1" fmla="*/ 1457155 h 1598120"/>
                  <a:gd name="connsiteX2" fmla="*/ 0 w 1712929"/>
                  <a:gd name="connsiteY2" fmla="*/ 986791 h 1598120"/>
                  <a:gd name="connsiteX3" fmla="*/ 986791 w 1712929"/>
                  <a:gd name="connsiteY3" fmla="*/ 0 h 1598120"/>
                  <a:gd name="connsiteX4" fmla="*/ 1684558 w 1712929"/>
                  <a:gd name="connsiteY4" fmla="*/ 289024 h 1598120"/>
                  <a:gd name="connsiteX5" fmla="*/ 1712929 w 1712929"/>
                  <a:gd name="connsiteY5" fmla="*/ 323411 h 1598120"/>
                  <a:gd name="connsiteX6" fmla="*/ 240628 w 1712929"/>
                  <a:gd name="connsiteY6" fmla="*/ 1598120 h 1598120"/>
                  <a:gd name="connsiteX0" fmla="*/ 149188 w 1712929"/>
                  <a:gd name="connsiteY0" fmla="*/ 1506680 h 1506680"/>
                  <a:gd name="connsiteX1" fmla="*/ 119101 w 1712929"/>
                  <a:gd name="connsiteY1" fmla="*/ 1457155 h 1506680"/>
                  <a:gd name="connsiteX2" fmla="*/ 0 w 1712929"/>
                  <a:gd name="connsiteY2" fmla="*/ 986791 h 1506680"/>
                  <a:gd name="connsiteX3" fmla="*/ 986791 w 1712929"/>
                  <a:gd name="connsiteY3" fmla="*/ 0 h 1506680"/>
                  <a:gd name="connsiteX4" fmla="*/ 1684558 w 1712929"/>
                  <a:gd name="connsiteY4" fmla="*/ 289024 h 1506680"/>
                  <a:gd name="connsiteX5" fmla="*/ 1712929 w 1712929"/>
                  <a:gd name="connsiteY5" fmla="*/ 323411 h 1506680"/>
                  <a:gd name="connsiteX0" fmla="*/ 149188 w 1684557"/>
                  <a:gd name="connsiteY0" fmla="*/ 1506680 h 1506680"/>
                  <a:gd name="connsiteX1" fmla="*/ 119101 w 1684557"/>
                  <a:gd name="connsiteY1" fmla="*/ 1457155 h 1506680"/>
                  <a:gd name="connsiteX2" fmla="*/ 0 w 1684557"/>
                  <a:gd name="connsiteY2" fmla="*/ 986791 h 1506680"/>
                  <a:gd name="connsiteX3" fmla="*/ 986791 w 1684557"/>
                  <a:gd name="connsiteY3" fmla="*/ 0 h 1506680"/>
                  <a:gd name="connsiteX4" fmla="*/ 1684558 w 1684557"/>
                  <a:gd name="connsiteY4" fmla="*/ 289024 h 1506680"/>
                  <a:gd name="connsiteX0" fmla="*/ 119101 w 1684557"/>
                  <a:gd name="connsiteY0" fmla="*/ 1457155 h 1457155"/>
                  <a:gd name="connsiteX1" fmla="*/ 0 w 1684557"/>
                  <a:gd name="connsiteY1" fmla="*/ 986791 h 1457155"/>
                  <a:gd name="connsiteX2" fmla="*/ 986791 w 1684557"/>
                  <a:gd name="connsiteY2" fmla="*/ 0 h 1457155"/>
                  <a:gd name="connsiteX3" fmla="*/ 1684558 w 1684557"/>
                  <a:gd name="connsiteY3" fmla="*/ 289024 h 1457155"/>
                </a:gdLst>
                <a:ahLst/>
                <a:cxnLst>
                  <a:cxn ang="0">
                    <a:pos x="connsiteX0" y="connsiteY0"/>
                  </a:cxn>
                  <a:cxn ang="0">
                    <a:pos x="connsiteX1" y="connsiteY1"/>
                  </a:cxn>
                  <a:cxn ang="0">
                    <a:pos x="connsiteX2" y="connsiteY2"/>
                  </a:cxn>
                  <a:cxn ang="0">
                    <a:pos x="connsiteX3" y="connsiteY3"/>
                  </a:cxn>
                </a:cxnLst>
                <a:rect l="l" t="t" r="r" b="b"/>
                <a:pathLst>
                  <a:path w="1684557" h="1457155">
                    <a:moveTo>
                      <a:pt x="119101" y="1457155"/>
                    </a:moveTo>
                    <a:cubicBezTo>
                      <a:pt x="43145" y="1317333"/>
                      <a:pt x="0" y="1157100"/>
                      <a:pt x="0" y="986791"/>
                    </a:cubicBezTo>
                    <a:cubicBezTo>
                      <a:pt x="0" y="441801"/>
                      <a:pt x="441801" y="0"/>
                      <a:pt x="986791" y="0"/>
                    </a:cubicBezTo>
                    <a:cubicBezTo>
                      <a:pt x="1259286" y="0"/>
                      <a:pt x="1505984" y="110450"/>
                      <a:pt x="1684558" y="289024"/>
                    </a:cubicBezTo>
                  </a:path>
                </a:pathLst>
              </a:custGeom>
              <a:noFill/>
              <a:ln w="19050">
                <a:solidFill>
                  <a:schemeClr val="bg1"/>
                </a:solidFill>
                <a:miter lim="800000"/>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57" name="Diamond 4097">
                <a:extLst>
                  <a:ext uri="{FF2B5EF4-FFF2-40B4-BE49-F238E27FC236}">
                    <a16:creationId xmlns:a16="http://schemas.microsoft.com/office/drawing/2014/main" id="{5E047AB4-DA1F-8B16-CBA3-2DF535F37597}"/>
                  </a:ext>
                </a:extLst>
              </p:cNvPr>
              <p:cNvSpPr/>
              <p:nvPr/>
            </p:nvSpPr>
            <p:spPr bwMode="auto">
              <a:xfrm rot="20100000" flipV="1">
                <a:off x="1157288" y="2085586"/>
                <a:ext cx="228600" cy="11430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914400 h 1005840"/>
                  <a:gd name="connsiteX1" fmla="*/ 0 w 914400"/>
                  <a:gd name="connsiteY1" fmla="*/ 457200 h 1005840"/>
                  <a:gd name="connsiteX2" fmla="*/ 457200 w 914400"/>
                  <a:gd name="connsiteY2" fmla="*/ 0 h 1005840"/>
                  <a:gd name="connsiteX3" fmla="*/ 914400 w 914400"/>
                  <a:gd name="connsiteY3" fmla="*/ 457200 h 1005840"/>
                  <a:gd name="connsiteX4" fmla="*/ 548640 w 914400"/>
                  <a:gd name="connsiteY4" fmla="*/ 1005840 h 1005840"/>
                  <a:gd name="connsiteX0" fmla="*/ 457200 w 914400"/>
                  <a:gd name="connsiteY0" fmla="*/ 914400 h 914400"/>
                  <a:gd name="connsiteX1" fmla="*/ 0 w 914400"/>
                  <a:gd name="connsiteY1" fmla="*/ 457200 h 914400"/>
                  <a:gd name="connsiteX2" fmla="*/ 457200 w 914400"/>
                  <a:gd name="connsiteY2" fmla="*/ 0 h 914400"/>
                  <a:gd name="connsiteX3" fmla="*/ 914400 w 914400"/>
                  <a:gd name="connsiteY3" fmla="*/ 457200 h 914400"/>
                  <a:gd name="connsiteX0" fmla="*/ 0 w 914400"/>
                  <a:gd name="connsiteY0" fmla="*/ 457200 h 457200"/>
                  <a:gd name="connsiteX1" fmla="*/ 457200 w 914400"/>
                  <a:gd name="connsiteY1" fmla="*/ 0 h 457200"/>
                  <a:gd name="connsiteX2" fmla="*/ 914400 w 914400"/>
                  <a:gd name="connsiteY2" fmla="*/ 457200 h 457200"/>
                </a:gdLst>
                <a:ahLst/>
                <a:cxnLst>
                  <a:cxn ang="0">
                    <a:pos x="connsiteX0" y="connsiteY0"/>
                  </a:cxn>
                  <a:cxn ang="0">
                    <a:pos x="connsiteX1" y="connsiteY1"/>
                  </a:cxn>
                  <a:cxn ang="0">
                    <a:pos x="connsiteX2" y="connsiteY2"/>
                  </a:cxn>
                </a:cxnLst>
                <a:rect l="l" t="t" r="r" b="b"/>
                <a:pathLst>
                  <a:path w="914400" h="457200">
                    <a:moveTo>
                      <a:pt x="0" y="457200"/>
                    </a:moveTo>
                    <a:lnTo>
                      <a:pt x="457200" y="0"/>
                    </a:lnTo>
                    <a:lnTo>
                      <a:pt x="914400" y="457200"/>
                    </a:lnTo>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grpSp>
        <p:grpSp>
          <p:nvGrpSpPr>
            <p:cNvPr id="53" name="Group 52">
              <a:extLst>
                <a:ext uri="{FF2B5EF4-FFF2-40B4-BE49-F238E27FC236}">
                  <a16:creationId xmlns:a16="http://schemas.microsoft.com/office/drawing/2014/main" id="{DCC1BB9B-0D2D-0E12-664F-E823BA07208D}"/>
                </a:ext>
              </a:extLst>
            </p:cNvPr>
            <p:cNvGrpSpPr/>
            <p:nvPr/>
          </p:nvGrpSpPr>
          <p:grpSpPr>
            <a:xfrm>
              <a:off x="3281482" y="1930608"/>
              <a:ext cx="443509" cy="350882"/>
              <a:chOff x="1373926" y="1693827"/>
              <a:chExt cx="913916" cy="723041"/>
            </a:xfrm>
          </p:grpSpPr>
          <p:sp>
            <p:nvSpPr>
              <p:cNvPr id="54" name="Freeform 143">
                <a:extLst>
                  <a:ext uri="{FF2B5EF4-FFF2-40B4-BE49-F238E27FC236}">
                    <a16:creationId xmlns:a16="http://schemas.microsoft.com/office/drawing/2014/main" id="{B8A55732-6C12-0337-FD2F-DF6DC8475597}"/>
                  </a:ext>
                </a:extLst>
              </p:cNvPr>
              <p:cNvSpPr/>
              <p:nvPr/>
            </p:nvSpPr>
            <p:spPr bwMode="auto">
              <a:xfrm>
                <a:off x="1373926" y="1693827"/>
                <a:ext cx="835873" cy="723041"/>
              </a:xfrm>
              <a:custGeom>
                <a:avLst/>
                <a:gdLst>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6" fmla="*/ 1560297 w 1693863"/>
                  <a:gd name="connsiteY6" fmla="*/ 0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6" fmla="*/ 1651737 w 1693863"/>
                  <a:gd name="connsiteY6" fmla="*/ 91440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0" fmla="*/ 1550990 w 1684556"/>
                  <a:gd name="connsiteY0" fmla="*/ 0 h 1480966"/>
                  <a:gd name="connsiteX1" fmla="*/ 1565456 w 1684556"/>
                  <a:gd name="connsiteY1" fmla="*/ 23812 h 1480966"/>
                  <a:gd name="connsiteX2" fmla="*/ 1684556 w 1684556"/>
                  <a:gd name="connsiteY2" fmla="*/ 494175 h 1480966"/>
                  <a:gd name="connsiteX3" fmla="*/ 697765 w 1684556"/>
                  <a:gd name="connsiteY3" fmla="*/ 1480966 h 1480966"/>
                  <a:gd name="connsiteX4" fmla="*/ -1 w 1684556"/>
                  <a:gd name="connsiteY4" fmla="*/ 1191942 h 1480966"/>
                  <a:gd name="connsiteX0" fmla="*/ 1565456 w 1684556"/>
                  <a:gd name="connsiteY0" fmla="*/ 1 h 1457155"/>
                  <a:gd name="connsiteX1" fmla="*/ 1684556 w 1684556"/>
                  <a:gd name="connsiteY1" fmla="*/ 470364 h 1457155"/>
                  <a:gd name="connsiteX2" fmla="*/ 697765 w 1684556"/>
                  <a:gd name="connsiteY2" fmla="*/ 1457155 h 1457155"/>
                  <a:gd name="connsiteX3" fmla="*/ -1 w 1684556"/>
                  <a:gd name="connsiteY3" fmla="*/ 1168131 h 1457155"/>
                </a:gdLst>
                <a:ahLst/>
                <a:cxnLst>
                  <a:cxn ang="0">
                    <a:pos x="connsiteX0" y="connsiteY0"/>
                  </a:cxn>
                  <a:cxn ang="0">
                    <a:pos x="connsiteX1" y="connsiteY1"/>
                  </a:cxn>
                  <a:cxn ang="0">
                    <a:pos x="connsiteX2" y="connsiteY2"/>
                  </a:cxn>
                  <a:cxn ang="0">
                    <a:pos x="connsiteX3" y="connsiteY3"/>
                  </a:cxn>
                </a:cxnLst>
                <a:rect l="l" t="t" r="r" b="b"/>
                <a:pathLst>
                  <a:path w="1684556" h="1457155">
                    <a:moveTo>
                      <a:pt x="1565456" y="1"/>
                    </a:moveTo>
                    <a:cubicBezTo>
                      <a:pt x="1641412" y="139823"/>
                      <a:pt x="1684556" y="300055"/>
                      <a:pt x="1684556" y="470364"/>
                    </a:cubicBezTo>
                    <a:cubicBezTo>
                      <a:pt x="1684556" y="1015354"/>
                      <a:pt x="1242755" y="1457155"/>
                      <a:pt x="697765" y="1457155"/>
                    </a:cubicBezTo>
                    <a:cubicBezTo>
                      <a:pt x="425270" y="1457155"/>
                      <a:pt x="178573" y="1346705"/>
                      <a:pt x="-1" y="1168131"/>
                    </a:cubicBezTo>
                  </a:path>
                </a:pathLst>
              </a:custGeom>
              <a:noFill/>
              <a:ln w="19050">
                <a:solidFill>
                  <a:schemeClr val="bg1"/>
                </a:solidFill>
                <a:miter lim="800000"/>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55" name="Diamond 4097">
                <a:extLst>
                  <a:ext uri="{FF2B5EF4-FFF2-40B4-BE49-F238E27FC236}">
                    <a16:creationId xmlns:a16="http://schemas.microsoft.com/office/drawing/2014/main" id="{4D470013-7D3C-01E6-A9F2-CC4DDE2424E5}"/>
                  </a:ext>
                </a:extLst>
              </p:cNvPr>
              <p:cNvSpPr/>
              <p:nvPr/>
            </p:nvSpPr>
            <p:spPr bwMode="auto">
              <a:xfrm rot="9300000" flipV="1">
                <a:off x="2059242" y="1715917"/>
                <a:ext cx="228600" cy="11430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914400 h 1005840"/>
                  <a:gd name="connsiteX1" fmla="*/ 0 w 914400"/>
                  <a:gd name="connsiteY1" fmla="*/ 457200 h 1005840"/>
                  <a:gd name="connsiteX2" fmla="*/ 457200 w 914400"/>
                  <a:gd name="connsiteY2" fmla="*/ 0 h 1005840"/>
                  <a:gd name="connsiteX3" fmla="*/ 914400 w 914400"/>
                  <a:gd name="connsiteY3" fmla="*/ 457200 h 1005840"/>
                  <a:gd name="connsiteX4" fmla="*/ 548640 w 914400"/>
                  <a:gd name="connsiteY4" fmla="*/ 1005840 h 1005840"/>
                  <a:gd name="connsiteX0" fmla="*/ 457200 w 914400"/>
                  <a:gd name="connsiteY0" fmla="*/ 914400 h 914400"/>
                  <a:gd name="connsiteX1" fmla="*/ 0 w 914400"/>
                  <a:gd name="connsiteY1" fmla="*/ 457200 h 914400"/>
                  <a:gd name="connsiteX2" fmla="*/ 457200 w 914400"/>
                  <a:gd name="connsiteY2" fmla="*/ 0 h 914400"/>
                  <a:gd name="connsiteX3" fmla="*/ 914400 w 914400"/>
                  <a:gd name="connsiteY3" fmla="*/ 457200 h 914400"/>
                  <a:gd name="connsiteX0" fmla="*/ 0 w 914400"/>
                  <a:gd name="connsiteY0" fmla="*/ 457200 h 457200"/>
                  <a:gd name="connsiteX1" fmla="*/ 457200 w 914400"/>
                  <a:gd name="connsiteY1" fmla="*/ 0 h 457200"/>
                  <a:gd name="connsiteX2" fmla="*/ 914400 w 914400"/>
                  <a:gd name="connsiteY2" fmla="*/ 457200 h 457200"/>
                </a:gdLst>
                <a:ahLst/>
                <a:cxnLst>
                  <a:cxn ang="0">
                    <a:pos x="connsiteX0" y="connsiteY0"/>
                  </a:cxn>
                  <a:cxn ang="0">
                    <a:pos x="connsiteX1" y="connsiteY1"/>
                  </a:cxn>
                  <a:cxn ang="0">
                    <a:pos x="connsiteX2" y="connsiteY2"/>
                  </a:cxn>
                </a:cxnLst>
                <a:rect l="l" t="t" r="r" b="b"/>
                <a:pathLst>
                  <a:path w="914400" h="457200">
                    <a:moveTo>
                      <a:pt x="0" y="457200"/>
                    </a:moveTo>
                    <a:lnTo>
                      <a:pt x="457200" y="0"/>
                    </a:lnTo>
                    <a:lnTo>
                      <a:pt x="914400" y="457200"/>
                    </a:lnTo>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grpSp>
      </p:grpSp>
      <p:grpSp>
        <p:nvGrpSpPr>
          <p:cNvPr id="65" name="Group 64">
            <a:extLst>
              <a:ext uri="{FF2B5EF4-FFF2-40B4-BE49-F238E27FC236}">
                <a16:creationId xmlns:a16="http://schemas.microsoft.com/office/drawing/2014/main" id="{AFD425EF-9B15-FC73-A555-A7C88D20FC13}"/>
              </a:ext>
            </a:extLst>
          </p:cNvPr>
          <p:cNvGrpSpPr>
            <a:grpSpLocks noChangeAspect="1"/>
          </p:cNvGrpSpPr>
          <p:nvPr/>
        </p:nvGrpSpPr>
        <p:grpSpPr>
          <a:xfrm>
            <a:off x="4712008" y="1869160"/>
            <a:ext cx="550297" cy="552175"/>
            <a:chOff x="7196138" y="1819044"/>
            <a:chExt cx="465138" cy="466725"/>
          </a:xfrm>
        </p:grpSpPr>
        <p:sp>
          <p:nvSpPr>
            <p:cNvPr id="67" name="Freeform 47">
              <a:extLst>
                <a:ext uri="{FF2B5EF4-FFF2-40B4-BE49-F238E27FC236}">
                  <a16:creationId xmlns:a16="http://schemas.microsoft.com/office/drawing/2014/main" id="{18FB35B5-F16A-1D97-2C70-150F9977A4EB}"/>
                </a:ext>
              </a:extLst>
            </p:cNvPr>
            <p:cNvSpPr>
              <a:spLocks/>
            </p:cNvSpPr>
            <p:nvPr/>
          </p:nvSpPr>
          <p:spPr bwMode="auto">
            <a:xfrm>
              <a:off x="7321551" y="1819044"/>
              <a:ext cx="214313" cy="227012"/>
            </a:xfrm>
            <a:custGeom>
              <a:avLst/>
              <a:gdLst>
                <a:gd name="T0" fmla="*/ 111 w 121"/>
                <a:gd name="T1" fmla="*/ 94 h 128"/>
                <a:gd name="T2" fmla="*/ 88 w 121"/>
                <a:gd name="T3" fmla="*/ 86 h 128"/>
                <a:gd name="T4" fmla="*/ 73 w 121"/>
                <a:gd name="T5" fmla="*/ 86 h 128"/>
                <a:gd name="T6" fmla="*/ 73 w 121"/>
                <a:gd name="T7" fmla="*/ 76 h 128"/>
                <a:gd name="T8" fmla="*/ 92 w 121"/>
                <a:gd name="T9" fmla="*/ 38 h 128"/>
                <a:gd name="T10" fmla="*/ 61 w 121"/>
                <a:gd name="T11" fmla="*/ 0 h 128"/>
                <a:gd name="T12" fmla="*/ 29 w 121"/>
                <a:gd name="T13" fmla="*/ 38 h 128"/>
                <a:gd name="T14" fmla="*/ 48 w 121"/>
                <a:gd name="T15" fmla="*/ 76 h 128"/>
                <a:gd name="T16" fmla="*/ 48 w 121"/>
                <a:gd name="T17" fmla="*/ 86 h 128"/>
                <a:gd name="T18" fmla="*/ 34 w 121"/>
                <a:gd name="T19" fmla="*/ 86 h 128"/>
                <a:gd name="T20" fmla="*/ 10 w 121"/>
                <a:gd name="T21" fmla="*/ 94 h 128"/>
                <a:gd name="T22" fmla="*/ 0 w 121"/>
                <a:gd name="T23" fmla="*/ 128 h 128"/>
                <a:gd name="T24" fmla="*/ 121 w 121"/>
                <a:gd name="T25" fmla="*/ 128 h 128"/>
                <a:gd name="T26" fmla="*/ 111 w 121"/>
                <a:gd name="T27"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8">
                  <a:moveTo>
                    <a:pt x="111" y="94"/>
                  </a:moveTo>
                  <a:cubicBezTo>
                    <a:pt x="106" y="90"/>
                    <a:pt x="103" y="86"/>
                    <a:pt x="88" y="86"/>
                  </a:cubicBezTo>
                  <a:cubicBezTo>
                    <a:pt x="73" y="86"/>
                    <a:pt x="73" y="86"/>
                    <a:pt x="73" y="86"/>
                  </a:cubicBezTo>
                  <a:cubicBezTo>
                    <a:pt x="73" y="76"/>
                    <a:pt x="73" y="76"/>
                    <a:pt x="73" y="76"/>
                  </a:cubicBezTo>
                  <a:cubicBezTo>
                    <a:pt x="84" y="70"/>
                    <a:pt x="92" y="54"/>
                    <a:pt x="92" y="38"/>
                  </a:cubicBezTo>
                  <a:cubicBezTo>
                    <a:pt x="92" y="17"/>
                    <a:pt x="80" y="0"/>
                    <a:pt x="61" y="0"/>
                  </a:cubicBezTo>
                  <a:cubicBezTo>
                    <a:pt x="41" y="0"/>
                    <a:pt x="29" y="17"/>
                    <a:pt x="29" y="38"/>
                  </a:cubicBezTo>
                  <a:cubicBezTo>
                    <a:pt x="29" y="54"/>
                    <a:pt x="37" y="70"/>
                    <a:pt x="48" y="76"/>
                  </a:cubicBezTo>
                  <a:cubicBezTo>
                    <a:pt x="48" y="86"/>
                    <a:pt x="48" y="86"/>
                    <a:pt x="48" y="86"/>
                  </a:cubicBezTo>
                  <a:cubicBezTo>
                    <a:pt x="34" y="86"/>
                    <a:pt x="34" y="86"/>
                    <a:pt x="34" y="86"/>
                  </a:cubicBezTo>
                  <a:cubicBezTo>
                    <a:pt x="19" y="86"/>
                    <a:pt x="15" y="90"/>
                    <a:pt x="10" y="94"/>
                  </a:cubicBezTo>
                  <a:cubicBezTo>
                    <a:pt x="7" y="98"/>
                    <a:pt x="6" y="111"/>
                    <a:pt x="0" y="128"/>
                  </a:cubicBezTo>
                  <a:cubicBezTo>
                    <a:pt x="121" y="128"/>
                    <a:pt x="121" y="128"/>
                    <a:pt x="121" y="128"/>
                  </a:cubicBezTo>
                  <a:cubicBezTo>
                    <a:pt x="116" y="111"/>
                    <a:pt x="114" y="98"/>
                    <a:pt x="111" y="94"/>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68" name="Freeform 48">
              <a:extLst>
                <a:ext uri="{FF2B5EF4-FFF2-40B4-BE49-F238E27FC236}">
                  <a16:creationId xmlns:a16="http://schemas.microsoft.com/office/drawing/2014/main" id="{0BC96BDC-0955-C835-DFF5-F3FAD64D88FA}"/>
                </a:ext>
              </a:extLst>
            </p:cNvPr>
            <p:cNvSpPr>
              <a:spLocks noEditPoints="1"/>
            </p:cNvSpPr>
            <p:nvPr/>
          </p:nvSpPr>
          <p:spPr bwMode="auto">
            <a:xfrm>
              <a:off x="7385051" y="2084157"/>
              <a:ext cx="88900" cy="76200"/>
            </a:xfrm>
            <a:custGeom>
              <a:avLst/>
              <a:gdLst>
                <a:gd name="T0" fmla="*/ 56 w 56"/>
                <a:gd name="T1" fmla="*/ 48 h 48"/>
                <a:gd name="T2" fmla="*/ 28 w 56"/>
                <a:gd name="T3" fmla="*/ 32 h 48"/>
                <a:gd name="T4" fmla="*/ 0 w 56"/>
                <a:gd name="T5" fmla="*/ 48 h 48"/>
                <a:gd name="T6" fmla="*/ 28 w 56"/>
                <a:gd name="T7" fmla="*/ 32 h 48"/>
                <a:gd name="T8" fmla="*/ 28 w 56"/>
                <a:gd name="T9" fmla="*/ 0 h 48"/>
                <a:gd name="T10" fmla="*/ 28 w 56"/>
                <a:gd name="T11" fmla="*/ 32 h 48"/>
              </a:gdLst>
              <a:ahLst/>
              <a:cxnLst>
                <a:cxn ang="0">
                  <a:pos x="T0" y="T1"/>
                </a:cxn>
                <a:cxn ang="0">
                  <a:pos x="T2" y="T3"/>
                </a:cxn>
                <a:cxn ang="0">
                  <a:pos x="T4" y="T5"/>
                </a:cxn>
                <a:cxn ang="0">
                  <a:pos x="T6" y="T7"/>
                </a:cxn>
                <a:cxn ang="0">
                  <a:pos x="T8" y="T9"/>
                </a:cxn>
                <a:cxn ang="0">
                  <a:pos x="T10" y="T11"/>
                </a:cxn>
              </a:cxnLst>
              <a:rect l="0" t="0" r="r" b="b"/>
              <a:pathLst>
                <a:path w="56" h="48">
                  <a:moveTo>
                    <a:pt x="56" y="48"/>
                  </a:moveTo>
                  <a:lnTo>
                    <a:pt x="28" y="32"/>
                  </a:lnTo>
                  <a:moveTo>
                    <a:pt x="0" y="48"/>
                  </a:moveTo>
                  <a:lnTo>
                    <a:pt x="28" y="32"/>
                  </a:lnTo>
                  <a:moveTo>
                    <a:pt x="28" y="0"/>
                  </a:moveTo>
                  <a:lnTo>
                    <a:pt x="28" y="32"/>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69" name="Freeform 49">
              <a:extLst>
                <a:ext uri="{FF2B5EF4-FFF2-40B4-BE49-F238E27FC236}">
                  <a16:creationId xmlns:a16="http://schemas.microsoft.com/office/drawing/2014/main" id="{D535274D-8C55-1A4C-60F7-E42BB4832515}"/>
                </a:ext>
              </a:extLst>
            </p:cNvPr>
            <p:cNvSpPr>
              <a:spLocks/>
            </p:cNvSpPr>
            <p:nvPr/>
          </p:nvSpPr>
          <p:spPr bwMode="auto">
            <a:xfrm>
              <a:off x="7196138" y="2071457"/>
              <a:ext cx="214313" cy="214312"/>
            </a:xfrm>
            <a:custGeom>
              <a:avLst/>
              <a:gdLst>
                <a:gd name="T0" fmla="*/ 111 w 121"/>
                <a:gd name="T1" fmla="*/ 90 h 121"/>
                <a:gd name="T2" fmla="*/ 88 w 121"/>
                <a:gd name="T3" fmla="*/ 82 h 121"/>
                <a:gd name="T4" fmla="*/ 73 w 121"/>
                <a:gd name="T5" fmla="*/ 82 h 121"/>
                <a:gd name="T6" fmla="*/ 73 w 121"/>
                <a:gd name="T7" fmla="*/ 72 h 121"/>
                <a:gd name="T8" fmla="*/ 92 w 121"/>
                <a:gd name="T9" fmla="*/ 37 h 121"/>
                <a:gd name="T10" fmla="*/ 61 w 121"/>
                <a:gd name="T11" fmla="*/ 0 h 121"/>
                <a:gd name="T12" fmla="*/ 29 w 121"/>
                <a:gd name="T13" fmla="*/ 37 h 121"/>
                <a:gd name="T14" fmla="*/ 48 w 121"/>
                <a:gd name="T15" fmla="*/ 72 h 121"/>
                <a:gd name="T16" fmla="*/ 48 w 121"/>
                <a:gd name="T17" fmla="*/ 82 h 121"/>
                <a:gd name="T18" fmla="*/ 34 w 121"/>
                <a:gd name="T19" fmla="*/ 81 h 121"/>
                <a:gd name="T20" fmla="*/ 10 w 121"/>
                <a:gd name="T21" fmla="*/ 90 h 121"/>
                <a:gd name="T22" fmla="*/ 0 w 121"/>
                <a:gd name="T23" fmla="*/ 121 h 121"/>
                <a:gd name="T24" fmla="*/ 121 w 121"/>
                <a:gd name="T25" fmla="*/ 121 h 121"/>
                <a:gd name="T26" fmla="*/ 111 w 121"/>
                <a:gd name="T27" fmla="*/ 9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1">
                  <a:moveTo>
                    <a:pt x="111" y="90"/>
                  </a:moveTo>
                  <a:cubicBezTo>
                    <a:pt x="106" y="85"/>
                    <a:pt x="102" y="82"/>
                    <a:pt x="88" y="82"/>
                  </a:cubicBezTo>
                  <a:cubicBezTo>
                    <a:pt x="73" y="82"/>
                    <a:pt x="73" y="82"/>
                    <a:pt x="73" y="82"/>
                  </a:cubicBezTo>
                  <a:cubicBezTo>
                    <a:pt x="73" y="72"/>
                    <a:pt x="73" y="72"/>
                    <a:pt x="73" y="72"/>
                  </a:cubicBezTo>
                  <a:cubicBezTo>
                    <a:pt x="84" y="66"/>
                    <a:pt x="92" y="52"/>
                    <a:pt x="92" y="37"/>
                  </a:cubicBezTo>
                  <a:cubicBezTo>
                    <a:pt x="92" y="16"/>
                    <a:pt x="80" y="0"/>
                    <a:pt x="61" y="0"/>
                  </a:cubicBezTo>
                  <a:cubicBezTo>
                    <a:pt x="41" y="0"/>
                    <a:pt x="29" y="16"/>
                    <a:pt x="29" y="37"/>
                  </a:cubicBezTo>
                  <a:cubicBezTo>
                    <a:pt x="29" y="52"/>
                    <a:pt x="37" y="66"/>
                    <a:pt x="48" y="72"/>
                  </a:cubicBezTo>
                  <a:cubicBezTo>
                    <a:pt x="48" y="82"/>
                    <a:pt x="48" y="82"/>
                    <a:pt x="48" y="82"/>
                  </a:cubicBezTo>
                  <a:cubicBezTo>
                    <a:pt x="34" y="81"/>
                    <a:pt x="34" y="81"/>
                    <a:pt x="34" y="81"/>
                  </a:cubicBezTo>
                  <a:cubicBezTo>
                    <a:pt x="19" y="82"/>
                    <a:pt x="15" y="85"/>
                    <a:pt x="10" y="90"/>
                  </a:cubicBezTo>
                  <a:cubicBezTo>
                    <a:pt x="7" y="93"/>
                    <a:pt x="6" y="105"/>
                    <a:pt x="0" y="121"/>
                  </a:cubicBezTo>
                  <a:cubicBezTo>
                    <a:pt x="121" y="121"/>
                    <a:pt x="121" y="121"/>
                    <a:pt x="121" y="121"/>
                  </a:cubicBezTo>
                  <a:cubicBezTo>
                    <a:pt x="116" y="105"/>
                    <a:pt x="114" y="93"/>
                    <a:pt x="111" y="9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70" name="Freeform 50">
              <a:extLst>
                <a:ext uri="{FF2B5EF4-FFF2-40B4-BE49-F238E27FC236}">
                  <a16:creationId xmlns:a16="http://schemas.microsoft.com/office/drawing/2014/main" id="{C4B1F91F-1694-8399-9EB4-F214FFF860F4}"/>
                </a:ext>
              </a:extLst>
            </p:cNvPr>
            <p:cNvSpPr>
              <a:spLocks/>
            </p:cNvSpPr>
            <p:nvPr/>
          </p:nvSpPr>
          <p:spPr bwMode="auto">
            <a:xfrm>
              <a:off x="7446963" y="2071457"/>
              <a:ext cx="214313" cy="214312"/>
            </a:xfrm>
            <a:custGeom>
              <a:avLst/>
              <a:gdLst>
                <a:gd name="T0" fmla="*/ 111 w 121"/>
                <a:gd name="T1" fmla="*/ 90 h 121"/>
                <a:gd name="T2" fmla="*/ 88 w 121"/>
                <a:gd name="T3" fmla="*/ 82 h 121"/>
                <a:gd name="T4" fmla="*/ 73 w 121"/>
                <a:gd name="T5" fmla="*/ 82 h 121"/>
                <a:gd name="T6" fmla="*/ 73 w 121"/>
                <a:gd name="T7" fmla="*/ 72 h 121"/>
                <a:gd name="T8" fmla="*/ 93 w 121"/>
                <a:gd name="T9" fmla="*/ 37 h 121"/>
                <a:gd name="T10" fmla="*/ 61 w 121"/>
                <a:gd name="T11" fmla="*/ 0 h 121"/>
                <a:gd name="T12" fmla="*/ 29 w 121"/>
                <a:gd name="T13" fmla="*/ 37 h 121"/>
                <a:gd name="T14" fmla="*/ 49 w 121"/>
                <a:gd name="T15" fmla="*/ 72 h 121"/>
                <a:gd name="T16" fmla="*/ 49 w 121"/>
                <a:gd name="T17" fmla="*/ 82 h 121"/>
                <a:gd name="T18" fmla="*/ 34 w 121"/>
                <a:gd name="T19" fmla="*/ 81 h 121"/>
                <a:gd name="T20" fmla="*/ 11 w 121"/>
                <a:gd name="T21" fmla="*/ 90 h 121"/>
                <a:gd name="T22" fmla="*/ 0 w 121"/>
                <a:gd name="T23" fmla="*/ 121 h 121"/>
                <a:gd name="T24" fmla="*/ 121 w 121"/>
                <a:gd name="T25" fmla="*/ 121 h 121"/>
                <a:gd name="T26" fmla="*/ 111 w 121"/>
                <a:gd name="T27" fmla="*/ 9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1">
                  <a:moveTo>
                    <a:pt x="111" y="90"/>
                  </a:moveTo>
                  <a:cubicBezTo>
                    <a:pt x="106" y="85"/>
                    <a:pt x="103" y="82"/>
                    <a:pt x="88" y="82"/>
                  </a:cubicBezTo>
                  <a:cubicBezTo>
                    <a:pt x="73" y="82"/>
                    <a:pt x="73" y="82"/>
                    <a:pt x="73" y="82"/>
                  </a:cubicBezTo>
                  <a:cubicBezTo>
                    <a:pt x="73" y="72"/>
                    <a:pt x="73" y="72"/>
                    <a:pt x="73" y="72"/>
                  </a:cubicBezTo>
                  <a:cubicBezTo>
                    <a:pt x="84" y="66"/>
                    <a:pt x="93" y="52"/>
                    <a:pt x="93" y="37"/>
                  </a:cubicBezTo>
                  <a:cubicBezTo>
                    <a:pt x="93" y="16"/>
                    <a:pt x="81" y="0"/>
                    <a:pt x="61" y="0"/>
                  </a:cubicBezTo>
                  <a:cubicBezTo>
                    <a:pt x="41" y="0"/>
                    <a:pt x="29" y="16"/>
                    <a:pt x="29" y="37"/>
                  </a:cubicBezTo>
                  <a:cubicBezTo>
                    <a:pt x="29" y="52"/>
                    <a:pt x="38" y="66"/>
                    <a:pt x="49" y="72"/>
                  </a:cubicBezTo>
                  <a:cubicBezTo>
                    <a:pt x="49" y="82"/>
                    <a:pt x="49" y="82"/>
                    <a:pt x="49" y="82"/>
                  </a:cubicBezTo>
                  <a:cubicBezTo>
                    <a:pt x="34" y="81"/>
                    <a:pt x="34" y="81"/>
                    <a:pt x="34" y="81"/>
                  </a:cubicBezTo>
                  <a:cubicBezTo>
                    <a:pt x="19" y="82"/>
                    <a:pt x="16" y="85"/>
                    <a:pt x="11" y="90"/>
                  </a:cubicBezTo>
                  <a:cubicBezTo>
                    <a:pt x="7" y="93"/>
                    <a:pt x="6" y="105"/>
                    <a:pt x="0" y="121"/>
                  </a:cubicBezTo>
                  <a:cubicBezTo>
                    <a:pt x="121" y="121"/>
                    <a:pt x="121" y="121"/>
                    <a:pt x="121" y="121"/>
                  </a:cubicBezTo>
                  <a:cubicBezTo>
                    <a:pt x="116" y="105"/>
                    <a:pt x="115" y="93"/>
                    <a:pt x="111" y="9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72" name="Group 71">
            <a:extLst>
              <a:ext uri="{FF2B5EF4-FFF2-40B4-BE49-F238E27FC236}">
                <a16:creationId xmlns:a16="http://schemas.microsoft.com/office/drawing/2014/main" id="{CBA4E37B-41D9-F798-42D1-51F044B6D761}"/>
              </a:ext>
            </a:extLst>
          </p:cNvPr>
          <p:cNvGrpSpPr>
            <a:grpSpLocks noChangeAspect="1"/>
          </p:cNvGrpSpPr>
          <p:nvPr/>
        </p:nvGrpSpPr>
        <p:grpSpPr>
          <a:xfrm>
            <a:off x="5684773" y="1861132"/>
            <a:ext cx="518148" cy="568230"/>
            <a:chOff x="5900738" y="1857144"/>
            <a:chExt cx="427038" cy="468313"/>
          </a:xfrm>
        </p:grpSpPr>
        <p:sp>
          <p:nvSpPr>
            <p:cNvPr id="74" name="Freeform 159">
              <a:extLst>
                <a:ext uri="{FF2B5EF4-FFF2-40B4-BE49-F238E27FC236}">
                  <a16:creationId xmlns:a16="http://schemas.microsoft.com/office/drawing/2014/main" id="{63074F43-31A6-A7D0-8D84-185CDED2C331}"/>
                </a:ext>
              </a:extLst>
            </p:cNvPr>
            <p:cNvSpPr>
              <a:spLocks/>
            </p:cNvSpPr>
            <p:nvPr/>
          </p:nvSpPr>
          <p:spPr bwMode="auto">
            <a:xfrm>
              <a:off x="6051551" y="2096857"/>
              <a:ext cx="276225" cy="228600"/>
            </a:xfrm>
            <a:custGeom>
              <a:avLst/>
              <a:gdLst>
                <a:gd name="T0" fmla="*/ 150 w 157"/>
                <a:gd name="T1" fmla="*/ 0 h 129"/>
                <a:gd name="T2" fmla="*/ 7 w 157"/>
                <a:gd name="T3" fmla="*/ 0 h 129"/>
                <a:gd name="T4" fmla="*/ 0 w 157"/>
                <a:gd name="T5" fmla="*/ 7 h 129"/>
                <a:gd name="T6" fmla="*/ 0 w 157"/>
                <a:gd name="T7" fmla="*/ 92 h 129"/>
                <a:gd name="T8" fmla="*/ 7 w 157"/>
                <a:gd name="T9" fmla="*/ 98 h 129"/>
                <a:gd name="T10" fmla="*/ 108 w 157"/>
                <a:gd name="T11" fmla="*/ 98 h 129"/>
                <a:gd name="T12" fmla="*/ 108 w 157"/>
                <a:gd name="T13" fmla="*/ 129 h 129"/>
                <a:gd name="T14" fmla="*/ 129 w 157"/>
                <a:gd name="T15" fmla="*/ 98 h 129"/>
                <a:gd name="T16" fmla="*/ 150 w 157"/>
                <a:gd name="T17" fmla="*/ 98 h 129"/>
                <a:gd name="T18" fmla="*/ 157 w 157"/>
                <a:gd name="T19" fmla="*/ 92 h 129"/>
                <a:gd name="T20" fmla="*/ 157 w 157"/>
                <a:gd name="T21" fmla="*/ 7 h 129"/>
                <a:gd name="T22" fmla="*/ 150 w 157"/>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29">
                  <a:moveTo>
                    <a:pt x="150" y="0"/>
                  </a:moveTo>
                  <a:cubicBezTo>
                    <a:pt x="7" y="0"/>
                    <a:pt x="7" y="0"/>
                    <a:pt x="7" y="0"/>
                  </a:cubicBezTo>
                  <a:cubicBezTo>
                    <a:pt x="4" y="0"/>
                    <a:pt x="0" y="3"/>
                    <a:pt x="0" y="7"/>
                  </a:cubicBezTo>
                  <a:cubicBezTo>
                    <a:pt x="0" y="92"/>
                    <a:pt x="0" y="92"/>
                    <a:pt x="0" y="92"/>
                  </a:cubicBezTo>
                  <a:cubicBezTo>
                    <a:pt x="0" y="95"/>
                    <a:pt x="4" y="98"/>
                    <a:pt x="7" y="98"/>
                  </a:cubicBezTo>
                  <a:cubicBezTo>
                    <a:pt x="108" y="98"/>
                    <a:pt x="108" y="98"/>
                    <a:pt x="108" y="98"/>
                  </a:cubicBezTo>
                  <a:cubicBezTo>
                    <a:pt x="108" y="129"/>
                    <a:pt x="108" y="129"/>
                    <a:pt x="108" y="129"/>
                  </a:cubicBezTo>
                  <a:cubicBezTo>
                    <a:pt x="129" y="98"/>
                    <a:pt x="129" y="98"/>
                    <a:pt x="129" y="98"/>
                  </a:cubicBezTo>
                  <a:cubicBezTo>
                    <a:pt x="150" y="98"/>
                    <a:pt x="150" y="98"/>
                    <a:pt x="150" y="98"/>
                  </a:cubicBezTo>
                  <a:cubicBezTo>
                    <a:pt x="154" y="98"/>
                    <a:pt x="157" y="95"/>
                    <a:pt x="157" y="92"/>
                  </a:cubicBezTo>
                  <a:cubicBezTo>
                    <a:pt x="157" y="7"/>
                    <a:pt x="157" y="7"/>
                    <a:pt x="157" y="7"/>
                  </a:cubicBezTo>
                  <a:cubicBezTo>
                    <a:pt x="157" y="3"/>
                    <a:pt x="154" y="0"/>
                    <a:pt x="150"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75" name="Freeform 160">
              <a:extLst>
                <a:ext uri="{FF2B5EF4-FFF2-40B4-BE49-F238E27FC236}">
                  <a16:creationId xmlns:a16="http://schemas.microsoft.com/office/drawing/2014/main" id="{AF538427-4017-284E-238A-9B675B36040E}"/>
                </a:ext>
              </a:extLst>
            </p:cNvPr>
            <p:cNvSpPr>
              <a:spLocks/>
            </p:cNvSpPr>
            <p:nvPr/>
          </p:nvSpPr>
          <p:spPr bwMode="auto">
            <a:xfrm>
              <a:off x="5900738" y="1857144"/>
              <a:ext cx="276225" cy="239712"/>
            </a:xfrm>
            <a:custGeom>
              <a:avLst/>
              <a:gdLst>
                <a:gd name="T0" fmla="*/ 7 w 156"/>
                <a:gd name="T1" fmla="*/ 0 h 135"/>
                <a:gd name="T2" fmla="*/ 149 w 156"/>
                <a:gd name="T3" fmla="*/ 0 h 135"/>
                <a:gd name="T4" fmla="*/ 156 w 156"/>
                <a:gd name="T5" fmla="*/ 7 h 135"/>
                <a:gd name="T6" fmla="*/ 156 w 156"/>
                <a:gd name="T7" fmla="*/ 97 h 135"/>
                <a:gd name="T8" fmla="*/ 149 w 156"/>
                <a:gd name="T9" fmla="*/ 104 h 135"/>
                <a:gd name="T10" fmla="*/ 49 w 156"/>
                <a:gd name="T11" fmla="*/ 104 h 135"/>
                <a:gd name="T12" fmla="*/ 49 w 156"/>
                <a:gd name="T13" fmla="*/ 135 h 135"/>
                <a:gd name="T14" fmla="*/ 28 w 156"/>
                <a:gd name="T15" fmla="*/ 104 h 135"/>
                <a:gd name="T16" fmla="*/ 7 w 156"/>
                <a:gd name="T17" fmla="*/ 104 h 135"/>
                <a:gd name="T18" fmla="*/ 0 w 156"/>
                <a:gd name="T19" fmla="*/ 97 h 135"/>
                <a:gd name="T20" fmla="*/ 0 w 156"/>
                <a:gd name="T21" fmla="*/ 7 h 135"/>
                <a:gd name="T22" fmla="*/ 7 w 156"/>
                <a:gd name="T2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35">
                  <a:moveTo>
                    <a:pt x="7" y="0"/>
                  </a:moveTo>
                  <a:cubicBezTo>
                    <a:pt x="149" y="0"/>
                    <a:pt x="149" y="0"/>
                    <a:pt x="149" y="0"/>
                  </a:cubicBezTo>
                  <a:cubicBezTo>
                    <a:pt x="153" y="0"/>
                    <a:pt x="156" y="3"/>
                    <a:pt x="156" y="7"/>
                  </a:cubicBezTo>
                  <a:cubicBezTo>
                    <a:pt x="156" y="97"/>
                    <a:pt x="156" y="97"/>
                    <a:pt x="156" y="97"/>
                  </a:cubicBezTo>
                  <a:cubicBezTo>
                    <a:pt x="156" y="100"/>
                    <a:pt x="153" y="104"/>
                    <a:pt x="149" y="104"/>
                  </a:cubicBezTo>
                  <a:cubicBezTo>
                    <a:pt x="49" y="104"/>
                    <a:pt x="49" y="104"/>
                    <a:pt x="49" y="104"/>
                  </a:cubicBezTo>
                  <a:cubicBezTo>
                    <a:pt x="49" y="135"/>
                    <a:pt x="49" y="135"/>
                    <a:pt x="49" y="135"/>
                  </a:cubicBezTo>
                  <a:cubicBezTo>
                    <a:pt x="28" y="104"/>
                    <a:pt x="28" y="104"/>
                    <a:pt x="28" y="104"/>
                  </a:cubicBezTo>
                  <a:cubicBezTo>
                    <a:pt x="7" y="104"/>
                    <a:pt x="7" y="104"/>
                    <a:pt x="7" y="104"/>
                  </a:cubicBezTo>
                  <a:cubicBezTo>
                    <a:pt x="3" y="104"/>
                    <a:pt x="0" y="100"/>
                    <a:pt x="0" y="97"/>
                  </a:cubicBezTo>
                  <a:cubicBezTo>
                    <a:pt x="0" y="7"/>
                    <a:pt x="0" y="7"/>
                    <a:pt x="0" y="7"/>
                  </a:cubicBezTo>
                  <a:cubicBezTo>
                    <a:pt x="0" y="3"/>
                    <a:pt x="3" y="0"/>
                    <a:pt x="7"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pic>
        <p:nvPicPr>
          <p:cNvPr id="77" name="Graphic 76">
            <a:extLst>
              <a:ext uri="{FF2B5EF4-FFF2-40B4-BE49-F238E27FC236}">
                <a16:creationId xmlns:a16="http://schemas.microsoft.com/office/drawing/2014/main" id="{D8A706AF-DD53-58B0-D900-B9277EA60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934" y="2835365"/>
            <a:ext cx="557833" cy="488104"/>
          </a:xfrm>
          <a:prstGeom prst="rect">
            <a:avLst/>
          </a:prstGeom>
        </p:spPr>
      </p:pic>
      <p:grpSp>
        <p:nvGrpSpPr>
          <p:cNvPr id="80" name="Group 79">
            <a:extLst>
              <a:ext uri="{FF2B5EF4-FFF2-40B4-BE49-F238E27FC236}">
                <a16:creationId xmlns:a16="http://schemas.microsoft.com/office/drawing/2014/main" id="{5F644F8C-6ECC-50F8-04B5-02D56D89C0AA}"/>
              </a:ext>
            </a:extLst>
          </p:cNvPr>
          <p:cNvGrpSpPr>
            <a:grpSpLocks noChangeAspect="1"/>
          </p:cNvGrpSpPr>
          <p:nvPr/>
        </p:nvGrpSpPr>
        <p:grpSpPr>
          <a:xfrm>
            <a:off x="6649280" y="1867325"/>
            <a:ext cx="465180" cy="555844"/>
            <a:chOff x="11169269" y="1819045"/>
            <a:chExt cx="453289" cy="505024"/>
          </a:xfrm>
        </p:grpSpPr>
        <p:sp>
          <p:nvSpPr>
            <p:cNvPr id="82" name="Freeform 71">
              <a:extLst>
                <a:ext uri="{FF2B5EF4-FFF2-40B4-BE49-F238E27FC236}">
                  <a16:creationId xmlns:a16="http://schemas.microsoft.com/office/drawing/2014/main" id="{85196594-DE88-28BF-0752-46CB8F8E350A}"/>
                </a:ext>
              </a:extLst>
            </p:cNvPr>
            <p:cNvSpPr>
              <a:spLocks/>
            </p:cNvSpPr>
            <p:nvPr/>
          </p:nvSpPr>
          <p:spPr bwMode="auto">
            <a:xfrm>
              <a:off x="11169269" y="1819045"/>
              <a:ext cx="378452" cy="434310"/>
            </a:xfrm>
            <a:custGeom>
              <a:avLst/>
              <a:gdLst>
                <a:gd name="T0" fmla="*/ 1696 w 2388"/>
                <a:gd name="T1" fmla="*/ 0 h 2912"/>
                <a:gd name="T2" fmla="*/ 0 w 2388"/>
                <a:gd name="T3" fmla="*/ 0 h 2912"/>
                <a:gd name="T4" fmla="*/ 0 w 2388"/>
                <a:gd name="T5" fmla="*/ 2912 h 2912"/>
                <a:gd name="T6" fmla="*/ 1163 w 2388"/>
                <a:gd name="T7" fmla="*/ 2912 h 2912"/>
                <a:gd name="T8" fmla="*/ 1120 w 2388"/>
                <a:gd name="T9" fmla="*/ 2561 h 2912"/>
                <a:gd name="T10" fmla="*/ 1257 w 2388"/>
                <a:gd name="T11" fmla="*/ 2111 h 2912"/>
                <a:gd name="T12" fmla="*/ 1451 w 2388"/>
                <a:gd name="T13" fmla="*/ 1882 h 2912"/>
                <a:gd name="T14" fmla="*/ 1612 w 2388"/>
                <a:gd name="T15" fmla="*/ 1770 h 2912"/>
                <a:gd name="T16" fmla="*/ 1847 w 2388"/>
                <a:gd name="T17" fmla="*/ 1679 h 2912"/>
                <a:gd name="T18" fmla="*/ 2047 w 2388"/>
                <a:gd name="T19" fmla="*/ 1653 h 2912"/>
                <a:gd name="T20" fmla="*/ 2388 w 2388"/>
                <a:gd name="T21" fmla="*/ 1707 h 2912"/>
                <a:gd name="T22" fmla="*/ 2388 w 2388"/>
                <a:gd name="T23" fmla="*/ 693 h 2912"/>
                <a:gd name="T24" fmla="*/ 1696 w 2388"/>
                <a:gd name="T2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8" h="2912">
                  <a:moveTo>
                    <a:pt x="1696" y="0"/>
                  </a:moveTo>
                  <a:cubicBezTo>
                    <a:pt x="0" y="0"/>
                    <a:pt x="0" y="0"/>
                    <a:pt x="0" y="0"/>
                  </a:cubicBezTo>
                  <a:cubicBezTo>
                    <a:pt x="0" y="2912"/>
                    <a:pt x="0" y="2912"/>
                    <a:pt x="0" y="2912"/>
                  </a:cubicBezTo>
                  <a:cubicBezTo>
                    <a:pt x="1163" y="2912"/>
                    <a:pt x="1163" y="2912"/>
                    <a:pt x="1163" y="2912"/>
                  </a:cubicBezTo>
                  <a:cubicBezTo>
                    <a:pt x="1163" y="2912"/>
                    <a:pt x="1113" y="2736"/>
                    <a:pt x="1120" y="2561"/>
                  </a:cubicBezTo>
                  <a:cubicBezTo>
                    <a:pt x="1128" y="2387"/>
                    <a:pt x="1200" y="2195"/>
                    <a:pt x="1257" y="2111"/>
                  </a:cubicBezTo>
                  <a:cubicBezTo>
                    <a:pt x="1318" y="1998"/>
                    <a:pt x="1451" y="1882"/>
                    <a:pt x="1451" y="1882"/>
                  </a:cubicBezTo>
                  <a:cubicBezTo>
                    <a:pt x="1451" y="1882"/>
                    <a:pt x="1528" y="1822"/>
                    <a:pt x="1612" y="1770"/>
                  </a:cubicBezTo>
                  <a:cubicBezTo>
                    <a:pt x="1696" y="1718"/>
                    <a:pt x="1847" y="1679"/>
                    <a:pt x="1847" y="1679"/>
                  </a:cubicBezTo>
                  <a:cubicBezTo>
                    <a:pt x="1847" y="1679"/>
                    <a:pt x="1914" y="1653"/>
                    <a:pt x="2047" y="1653"/>
                  </a:cubicBezTo>
                  <a:cubicBezTo>
                    <a:pt x="2181" y="1652"/>
                    <a:pt x="2388" y="1707"/>
                    <a:pt x="2388" y="1707"/>
                  </a:cubicBezTo>
                  <a:cubicBezTo>
                    <a:pt x="2388" y="693"/>
                    <a:pt x="2388" y="693"/>
                    <a:pt x="2388" y="693"/>
                  </a:cubicBezTo>
                  <a:lnTo>
                    <a:pt x="1696"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3" name="Oval 72">
              <a:extLst>
                <a:ext uri="{FF2B5EF4-FFF2-40B4-BE49-F238E27FC236}">
                  <a16:creationId xmlns:a16="http://schemas.microsoft.com/office/drawing/2014/main" id="{DC1CA440-91C0-DE4B-FBED-721D648A91E7}"/>
                </a:ext>
              </a:extLst>
            </p:cNvPr>
            <p:cNvSpPr>
              <a:spLocks noChangeArrowheads="1"/>
            </p:cNvSpPr>
            <p:nvPr/>
          </p:nvSpPr>
          <p:spPr bwMode="auto">
            <a:xfrm>
              <a:off x="11348278" y="2068330"/>
              <a:ext cx="274280" cy="25573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4" name="Oval 73">
              <a:extLst>
                <a:ext uri="{FF2B5EF4-FFF2-40B4-BE49-F238E27FC236}">
                  <a16:creationId xmlns:a16="http://schemas.microsoft.com/office/drawing/2014/main" id="{665CDB5D-4A17-ABB9-222D-AE74CBD56DD3}"/>
                </a:ext>
              </a:extLst>
            </p:cNvPr>
            <p:cNvSpPr>
              <a:spLocks noChangeArrowheads="1"/>
            </p:cNvSpPr>
            <p:nvPr/>
          </p:nvSpPr>
          <p:spPr bwMode="auto">
            <a:xfrm>
              <a:off x="11472179" y="2200942"/>
              <a:ext cx="12180" cy="12303"/>
            </a:xfrm>
            <a:prstGeom prst="ellipse">
              <a:avLst/>
            </a:prstGeom>
            <a:solidFill>
              <a:srgbClr val="4D4D4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5" name="Line 74">
              <a:extLst>
                <a:ext uri="{FF2B5EF4-FFF2-40B4-BE49-F238E27FC236}">
                  <a16:creationId xmlns:a16="http://schemas.microsoft.com/office/drawing/2014/main" id="{7FCB3CAE-7180-DBD0-1C24-8E108DC67EC8}"/>
                </a:ext>
              </a:extLst>
            </p:cNvPr>
            <p:cNvSpPr>
              <a:spLocks noChangeShapeType="1"/>
            </p:cNvSpPr>
            <p:nvPr/>
          </p:nvSpPr>
          <p:spPr bwMode="auto">
            <a:xfrm>
              <a:off x="11482021" y="2207093"/>
              <a:ext cx="65700"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6" name="Line 75">
              <a:extLst>
                <a:ext uri="{FF2B5EF4-FFF2-40B4-BE49-F238E27FC236}">
                  <a16:creationId xmlns:a16="http://schemas.microsoft.com/office/drawing/2014/main" id="{0F49D4DD-7FA4-E564-9A31-73E3508665B2}"/>
                </a:ext>
              </a:extLst>
            </p:cNvPr>
            <p:cNvSpPr>
              <a:spLocks noChangeShapeType="1"/>
            </p:cNvSpPr>
            <p:nvPr/>
          </p:nvSpPr>
          <p:spPr bwMode="auto">
            <a:xfrm>
              <a:off x="11478453" y="2097224"/>
              <a:ext cx="0" cy="109869"/>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pic>
        <p:nvPicPr>
          <p:cNvPr id="88" name="Graphic 87">
            <a:extLst>
              <a:ext uri="{FF2B5EF4-FFF2-40B4-BE49-F238E27FC236}">
                <a16:creationId xmlns:a16="http://schemas.microsoft.com/office/drawing/2014/main" id="{2236D75B-37EE-47CB-AF55-4C4DEC50B0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7669"/>
          <a:stretch/>
        </p:blipFill>
        <p:spPr>
          <a:xfrm>
            <a:off x="4712008" y="2822565"/>
            <a:ext cx="523114" cy="597939"/>
          </a:xfrm>
          <a:prstGeom prst="rect">
            <a:avLst/>
          </a:prstGeom>
        </p:spPr>
      </p:pic>
      <p:pic>
        <p:nvPicPr>
          <p:cNvPr id="91" name="Graphic 90">
            <a:extLst>
              <a:ext uri="{FF2B5EF4-FFF2-40B4-BE49-F238E27FC236}">
                <a16:creationId xmlns:a16="http://schemas.microsoft.com/office/drawing/2014/main" id="{99D366E0-8DD2-9445-C8FF-5331977FF0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3089" y="2746413"/>
            <a:ext cx="665275" cy="580945"/>
          </a:xfrm>
          <a:prstGeom prst="rect">
            <a:avLst/>
          </a:prstGeom>
        </p:spPr>
      </p:pic>
      <p:pic>
        <p:nvPicPr>
          <p:cNvPr id="94" name="Graphic 93">
            <a:extLst>
              <a:ext uri="{FF2B5EF4-FFF2-40B4-BE49-F238E27FC236}">
                <a16:creationId xmlns:a16="http://schemas.microsoft.com/office/drawing/2014/main" id="{C54703C8-3C74-6EB5-A3FD-6BD34ADD36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2627" y="2826095"/>
            <a:ext cx="428149" cy="506645"/>
          </a:xfrm>
          <a:prstGeom prst="rect">
            <a:avLst/>
          </a:prstGeom>
        </p:spPr>
      </p:pic>
      <p:pic>
        <p:nvPicPr>
          <p:cNvPr id="98" name="Graphic 97">
            <a:extLst>
              <a:ext uri="{FF2B5EF4-FFF2-40B4-BE49-F238E27FC236}">
                <a16:creationId xmlns:a16="http://schemas.microsoft.com/office/drawing/2014/main" id="{A3F74993-87D9-983A-9F31-AABD090B7C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09821" y="2816381"/>
            <a:ext cx="541321" cy="526072"/>
          </a:xfrm>
          <a:prstGeom prst="rect">
            <a:avLst/>
          </a:prstGeom>
        </p:spPr>
      </p:pic>
      <p:grpSp>
        <p:nvGrpSpPr>
          <p:cNvPr id="101" name="Group 100">
            <a:extLst>
              <a:ext uri="{FF2B5EF4-FFF2-40B4-BE49-F238E27FC236}">
                <a16:creationId xmlns:a16="http://schemas.microsoft.com/office/drawing/2014/main" id="{272B1245-2CA3-F632-FB49-0C2B755118DF}"/>
              </a:ext>
            </a:extLst>
          </p:cNvPr>
          <p:cNvGrpSpPr/>
          <p:nvPr/>
        </p:nvGrpSpPr>
        <p:grpSpPr>
          <a:xfrm rot="10800000">
            <a:off x="6570236" y="2822701"/>
            <a:ext cx="546468" cy="513433"/>
            <a:chOff x="6670079" y="1526577"/>
            <a:chExt cx="1184609" cy="1112999"/>
          </a:xfrm>
        </p:grpSpPr>
        <p:sp>
          <p:nvSpPr>
            <p:cNvPr id="102" name="Oval 101">
              <a:extLst>
                <a:ext uri="{FF2B5EF4-FFF2-40B4-BE49-F238E27FC236}">
                  <a16:creationId xmlns:a16="http://schemas.microsoft.com/office/drawing/2014/main" id="{D7CFAA58-FF3E-97AF-5ADA-89F6F66CCDD8}"/>
                </a:ext>
              </a:extLst>
            </p:cNvPr>
            <p:cNvSpPr/>
            <p:nvPr/>
          </p:nvSpPr>
          <p:spPr bwMode="auto">
            <a:xfrm rot="20890532">
              <a:off x="6670079" y="1526578"/>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3" name="Oval 102">
              <a:extLst>
                <a:ext uri="{FF2B5EF4-FFF2-40B4-BE49-F238E27FC236}">
                  <a16:creationId xmlns:a16="http://schemas.microsoft.com/office/drawing/2014/main" id="{21575BD9-49EE-F3F7-0371-20A0277E2EED}"/>
                </a:ext>
              </a:extLst>
            </p:cNvPr>
            <p:cNvSpPr/>
            <p:nvPr/>
          </p:nvSpPr>
          <p:spPr bwMode="auto">
            <a:xfrm rot="1351491">
              <a:off x="7593147" y="1526577"/>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4" name="Oval 103">
              <a:extLst>
                <a:ext uri="{FF2B5EF4-FFF2-40B4-BE49-F238E27FC236}">
                  <a16:creationId xmlns:a16="http://schemas.microsoft.com/office/drawing/2014/main" id="{CE8AC064-8B5C-1845-8CAF-B9CBFB83B6AB}"/>
                </a:ext>
              </a:extLst>
            </p:cNvPr>
            <p:cNvSpPr/>
            <p:nvPr/>
          </p:nvSpPr>
          <p:spPr bwMode="auto">
            <a:xfrm rot="916618">
              <a:off x="7129171" y="1845686"/>
              <a:ext cx="261541" cy="261541"/>
            </a:xfrm>
            <a:prstGeom prst="ellipse">
              <a:avLst/>
            </a:prstGeom>
            <a:solidFill>
              <a:schemeClr val="bg1"/>
            </a:solid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5" name="Oval 104">
              <a:extLst>
                <a:ext uri="{FF2B5EF4-FFF2-40B4-BE49-F238E27FC236}">
                  <a16:creationId xmlns:a16="http://schemas.microsoft.com/office/drawing/2014/main" id="{37AD9433-8DD8-3732-5F36-2DE4DAC5DA74}"/>
                </a:ext>
              </a:extLst>
            </p:cNvPr>
            <p:cNvSpPr/>
            <p:nvPr/>
          </p:nvSpPr>
          <p:spPr bwMode="auto">
            <a:xfrm>
              <a:off x="7134982" y="2378035"/>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06" name="Straight Connector 105">
              <a:extLst>
                <a:ext uri="{FF2B5EF4-FFF2-40B4-BE49-F238E27FC236}">
                  <a16:creationId xmlns:a16="http://schemas.microsoft.com/office/drawing/2014/main" id="{F67EC9F1-ACBB-292C-C7C0-07D39D450453}"/>
                </a:ext>
              </a:extLst>
            </p:cNvPr>
            <p:cNvCxnSpPr>
              <a:cxnSpLocks/>
              <a:stCxn id="102" idx="5"/>
            </p:cNvCxnSpPr>
            <p:nvPr/>
          </p:nvCxnSpPr>
          <p:spPr>
            <a:xfrm>
              <a:off x="6910304" y="1728907"/>
              <a:ext cx="355449" cy="253362"/>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892FC20-553A-0F42-B739-0A0BB7BECFE7}"/>
                </a:ext>
              </a:extLst>
            </p:cNvPr>
            <p:cNvCxnSpPr>
              <a:cxnSpLocks/>
            </p:cNvCxnSpPr>
            <p:nvPr/>
          </p:nvCxnSpPr>
          <p:spPr>
            <a:xfrm flipV="1">
              <a:off x="7265753" y="1728908"/>
              <a:ext cx="371540" cy="253361"/>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AA9307A-4730-9E8B-E779-90D2DAC6A80D}"/>
                </a:ext>
              </a:extLst>
            </p:cNvPr>
            <p:cNvCxnSpPr>
              <a:cxnSpLocks/>
              <a:stCxn id="105" idx="0"/>
            </p:cNvCxnSpPr>
            <p:nvPr/>
          </p:nvCxnSpPr>
          <p:spPr>
            <a:xfrm flipV="1">
              <a:off x="7265753" y="2051736"/>
              <a:ext cx="0" cy="326299"/>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B16CF464-8065-BA65-B8A3-A667EAFD8376}"/>
              </a:ext>
            </a:extLst>
          </p:cNvPr>
          <p:cNvGrpSpPr/>
          <p:nvPr/>
        </p:nvGrpSpPr>
        <p:grpSpPr>
          <a:xfrm>
            <a:off x="3556256" y="1897995"/>
            <a:ext cx="733285" cy="507985"/>
            <a:chOff x="9372669" y="2723403"/>
            <a:chExt cx="1116876" cy="773727"/>
          </a:xfrm>
        </p:grpSpPr>
        <p:sp>
          <p:nvSpPr>
            <p:cNvPr id="99" name="Freeform: Shape 98">
              <a:extLst>
                <a:ext uri="{FF2B5EF4-FFF2-40B4-BE49-F238E27FC236}">
                  <a16:creationId xmlns:a16="http://schemas.microsoft.com/office/drawing/2014/main" id="{2D81AE44-2735-1D9C-1481-11E4D4F785F3}"/>
                </a:ext>
              </a:extLst>
            </p:cNvPr>
            <p:cNvSpPr/>
            <p:nvPr/>
          </p:nvSpPr>
          <p:spPr>
            <a:xfrm>
              <a:off x="9372669" y="2943351"/>
              <a:ext cx="340108" cy="151096"/>
            </a:xfrm>
            <a:custGeom>
              <a:avLst/>
              <a:gdLst>
                <a:gd name="connsiteX0" fmla="*/ 21685 w 340108"/>
                <a:gd name="connsiteY0" fmla="*/ 132142 h 151096"/>
                <a:gd name="connsiteX1" fmla="*/ 233747 w 340108"/>
                <a:gd name="connsiteY1" fmla="*/ 131668 h 151096"/>
                <a:gd name="connsiteX2" fmla="*/ 234177 w 340108"/>
                <a:gd name="connsiteY2" fmla="*/ 131668 h 151096"/>
                <a:gd name="connsiteX3" fmla="*/ 300528 w 340108"/>
                <a:gd name="connsiteY3" fmla="*/ 66266 h 151096"/>
                <a:gd name="connsiteX4" fmla="*/ 339303 w 340108"/>
                <a:gd name="connsiteY4" fmla="*/ 50239 h 151096"/>
                <a:gd name="connsiteX5" fmla="*/ 239348 w 340108"/>
                <a:gd name="connsiteY5" fmla="*/ 50239 h 151096"/>
                <a:gd name="connsiteX6" fmla="*/ 226422 w 340108"/>
                <a:gd name="connsiteY6" fmla="*/ 20984 h 151096"/>
                <a:gd name="connsiteX7" fmla="*/ 194971 w 340108"/>
                <a:gd name="connsiteY7" fmla="*/ 175 h 151096"/>
                <a:gd name="connsiteX8" fmla="*/ 74334 w 340108"/>
                <a:gd name="connsiteY8" fmla="*/ 175 h 151096"/>
                <a:gd name="connsiteX9" fmla="*/ 41504 w 340108"/>
                <a:gd name="connsiteY9" fmla="*/ 20467 h 151096"/>
                <a:gd name="connsiteX10" fmla="*/ 26683 w 340108"/>
                <a:gd name="connsiteY10" fmla="*/ 50239 h 151096"/>
                <a:gd name="connsiteX11" fmla="*/ 21901 w 340108"/>
                <a:gd name="connsiteY11" fmla="*/ 50239 h 151096"/>
                <a:gd name="connsiteX12" fmla="*/ -805 w 340108"/>
                <a:gd name="connsiteY12" fmla="*/ 72901 h 151096"/>
                <a:gd name="connsiteX13" fmla="*/ -805 w 340108"/>
                <a:gd name="connsiteY13" fmla="*/ 151271 h 151096"/>
                <a:gd name="connsiteX14" fmla="*/ -417 w 340108"/>
                <a:gd name="connsiteY14" fmla="*/ 151271 h 151096"/>
                <a:gd name="connsiteX15" fmla="*/ 21685 w 340108"/>
                <a:gd name="connsiteY15" fmla="*/ 132142 h 1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108" h="151096">
                  <a:moveTo>
                    <a:pt x="21685" y="132142"/>
                  </a:moveTo>
                  <a:cubicBezTo>
                    <a:pt x="21685" y="132142"/>
                    <a:pt x="233747" y="131927"/>
                    <a:pt x="233747" y="131668"/>
                  </a:cubicBezTo>
                  <a:cubicBezTo>
                    <a:pt x="233747" y="131409"/>
                    <a:pt x="233747" y="131409"/>
                    <a:pt x="234177" y="131668"/>
                  </a:cubicBezTo>
                  <a:cubicBezTo>
                    <a:pt x="234608" y="131927"/>
                    <a:pt x="300528" y="66266"/>
                    <a:pt x="300528" y="66266"/>
                  </a:cubicBezTo>
                  <a:cubicBezTo>
                    <a:pt x="311247" y="56662"/>
                    <a:pt x="324931" y="51006"/>
                    <a:pt x="339303" y="50239"/>
                  </a:cubicBezTo>
                  <a:lnTo>
                    <a:pt x="239348" y="50239"/>
                  </a:lnTo>
                  <a:lnTo>
                    <a:pt x="226422" y="20984"/>
                  </a:lnTo>
                  <a:cubicBezTo>
                    <a:pt x="220412" y="8925"/>
                    <a:pt x="208422" y="993"/>
                    <a:pt x="194971" y="175"/>
                  </a:cubicBezTo>
                  <a:lnTo>
                    <a:pt x="74334" y="175"/>
                  </a:lnTo>
                  <a:cubicBezTo>
                    <a:pt x="60651" y="907"/>
                    <a:pt x="48277" y="8555"/>
                    <a:pt x="41504" y="20467"/>
                  </a:cubicBezTo>
                  <a:lnTo>
                    <a:pt x="26683" y="50239"/>
                  </a:lnTo>
                  <a:lnTo>
                    <a:pt x="21901" y="50239"/>
                  </a:lnTo>
                  <a:cubicBezTo>
                    <a:pt x="9389" y="50260"/>
                    <a:pt x="-758" y="60389"/>
                    <a:pt x="-805" y="72901"/>
                  </a:cubicBezTo>
                  <a:lnTo>
                    <a:pt x="-805" y="151271"/>
                  </a:lnTo>
                  <a:lnTo>
                    <a:pt x="-417" y="151271"/>
                  </a:lnTo>
                  <a:cubicBezTo>
                    <a:pt x="1336" y="140380"/>
                    <a:pt x="10655" y="132314"/>
                    <a:pt x="21685" y="132142"/>
                  </a:cubicBezTo>
                  <a:close/>
                </a:path>
              </a:pathLst>
            </a:custGeom>
            <a:solidFill>
              <a:schemeClr val="bg1"/>
            </a:solidFill>
            <a:ln w="428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C1A"/>
                </a:solidFill>
                <a:effectLst/>
                <a:uLnTx/>
                <a:uFillTx/>
                <a:latin typeface="Arial" panose="020B0604020202020204"/>
                <a:ea typeface="+mn-ea"/>
                <a:cs typeface="+mn-cs"/>
              </a:endParaRPr>
            </a:p>
          </p:txBody>
        </p:sp>
        <p:sp>
          <p:nvSpPr>
            <p:cNvPr id="100" name="Freeform: Shape 99">
              <a:extLst>
                <a:ext uri="{FF2B5EF4-FFF2-40B4-BE49-F238E27FC236}">
                  <a16:creationId xmlns:a16="http://schemas.microsoft.com/office/drawing/2014/main" id="{296A6847-A717-67F0-D5B3-B2D8ECE9B565}"/>
                </a:ext>
              </a:extLst>
            </p:cNvPr>
            <p:cNvSpPr/>
            <p:nvPr/>
          </p:nvSpPr>
          <p:spPr>
            <a:xfrm>
              <a:off x="9374962" y="2988722"/>
              <a:ext cx="538097" cy="386846"/>
            </a:xfrm>
            <a:custGeom>
              <a:avLst/>
              <a:gdLst>
                <a:gd name="connsiteX0" fmla="*/ 602377 w 603182"/>
                <a:gd name="connsiteY0" fmla="*/ 382462 h 382286"/>
                <a:gd name="connsiteX1" fmla="*/ -805 w 603182"/>
                <a:gd name="connsiteY1" fmla="*/ 382462 h 382286"/>
                <a:gd name="connsiteX2" fmla="*/ -805 w 603182"/>
                <a:gd name="connsiteY2" fmla="*/ 106722 h 382286"/>
                <a:gd name="connsiteX3" fmla="*/ -417 w 603182"/>
                <a:gd name="connsiteY3" fmla="*/ 102801 h 382286"/>
                <a:gd name="connsiteX4" fmla="*/ 24055 w 603182"/>
                <a:gd name="connsiteY4" fmla="*/ 81862 h 382286"/>
                <a:gd name="connsiteX5" fmla="*/ 235168 w 603182"/>
                <a:gd name="connsiteY5" fmla="*/ 81432 h 382286"/>
                <a:gd name="connsiteX6" fmla="*/ 235168 w 603182"/>
                <a:gd name="connsiteY6" fmla="*/ 81432 h 382286"/>
                <a:gd name="connsiteX7" fmla="*/ 235729 w 603182"/>
                <a:gd name="connsiteY7" fmla="*/ 81432 h 382286"/>
                <a:gd name="connsiteX8" fmla="*/ 301174 w 603182"/>
                <a:gd name="connsiteY8" fmla="*/ 16805 h 382286"/>
                <a:gd name="connsiteX9" fmla="*/ 341415 w 603182"/>
                <a:gd name="connsiteY9" fmla="*/ 175 h 382286"/>
                <a:gd name="connsiteX10" fmla="*/ 577216 w 603182"/>
                <a:gd name="connsiteY10" fmla="*/ 175 h 382286"/>
                <a:gd name="connsiteX11" fmla="*/ 602075 w 603182"/>
                <a:gd name="connsiteY11" fmla="*/ 24991 h 382286"/>
                <a:gd name="connsiteX12" fmla="*/ 3503 w 603182"/>
                <a:gd name="connsiteY12" fmla="*/ 378153 h 382286"/>
                <a:gd name="connsiteX13" fmla="*/ 598069 w 603182"/>
                <a:gd name="connsiteY13" fmla="*/ 378153 h 382286"/>
                <a:gd name="connsiteX14" fmla="*/ 598069 w 603182"/>
                <a:gd name="connsiteY14" fmla="*/ 24862 h 382286"/>
                <a:gd name="connsiteX15" fmla="*/ 577517 w 603182"/>
                <a:gd name="connsiteY15" fmla="*/ 4354 h 382286"/>
                <a:gd name="connsiteX16" fmla="*/ 341673 w 603182"/>
                <a:gd name="connsiteY16" fmla="*/ 4354 h 382286"/>
                <a:gd name="connsiteX17" fmla="*/ 304448 w 603182"/>
                <a:gd name="connsiteY17" fmla="*/ 19735 h 382286"/>
                <a:gd name="connsiteX18" fmla="*/ 236590 w 603182"/>
                <a:gd name="connsiteY18" fmla="*/ 85783 h 382286"/>
                <a:gd name="connsiteX19" fmla="*/ 235685 w 603182"/>
                <a:gd name="connsiteY19" fmla="*/ 85783 h 382286"/>
                <a:gd name="connsiteX20" fmla="*/ 235384 w 603182"/>
                <a:gd name="connsiteY20" fmla="*/ 85482 h 382286"/>
                <a:gd name="connsiteX21" fmla="*/ 203027 w 603182"/>
                <a:gd name="connsiteY21" fmla="*/ 85999 h 382286"/>
                <a:gd name="connsiteX22" fmla="*/ 130129 w 603182"/>
                <a:gd name="connsiteY22" fmla="*/ 85999 h 382286"/>
                <a:gd name="connsiteX23" fmla="*/ 24098 w 603182"/>
                <a:gd name="connsiteY23" fmla="*/ 85999 h 382286"/>
                <a:gd name="connsiteX24" fmla="*/ 3891 w 603182"/>
                <a:gd name="connsiteY24" fmla="*/ 103232 h 382286"/>
                <a:gd name="connsiteX25" fmla="*/ 3547 w 603182"/>
                <a:gd name="connsiteY25" fmla="*/ 106464 h 382286"/>
                <a:gd name="connsiteX26" fmla="*/ 236935 w 603182"/>
                <a:gd name="connsiteY26" fmla="*/ 85180 h 382286"/>
                <a:gd name="connsiteX27" fmla="*/ 236935 w 603182"/>
                <a:gd name="connsiteY27" fmla="*/ 85395 h 382286"/>
                <a:gd name="connsiteX28" fmla="*/ 237710 w 603182"/>
                <a:gd name="connsiteY28" fmla="*/ 84835 h 382286"/>
                <a:gd name="connsiteX29" fmla="*/ 236978 w 603182"/>
                <a:gd name="connsiteY29" fmla="*/ 85137 h 382286"/>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98874 w 603182"/>
                <a:gd name="connsiteY14" fmla="*/ 377978 h 382287"/>
                <a:gd name="connsiteX15" fmla="*/ 598874 w 603182"/>
                <a:gd name="connsiteY15" fmla="*/ 24687 h 382287"/>
                <a:gd name="connsiteX16" fmla="*/ 578322 w 603182"/>
                <a:gd name="connsiteY16" fmla="*/ 4179 h 382287"/>
                <a:gd name="connsiteX17" fmla="*/ 342478 w 603182"/>
                <a:gd name="connsiteY17" fmla="*/ 4179 h 382287"/>
                <a:gd name="connsiteX18" fmla="*/ 305253 w 603182"/>
                <a:gd name="connsiteY18" fmla="*/ 19560 h 382287"/>
                <a:gd name="connsiteX19" fmla="*/ 237395 w 603182"/>
                <a:gd name="connsiteY19" fmla="*/ 85608 h 382287"/>
                <a:gd name="connsiteX20" fmla="*/ 236490 w 603182"/>
                <a:gd name="connsiteY20" fmla="*/ 85608 h 382287"/>
                <a:gd name="connsiteX21" fmla="*/ 236189 w 603182"/>
                <a:gd name="connsiteY21" fmla="*/ 85307 h 382287"/>
                <a:gd name="connsiteX22" fmla="*/ 203832 w 603182"/>
                <a:gd name="connsiteY22" fmla="*/ 85824 h 382287"/>
                <a:gd name="connsiteX23" fmla="*/ 130934 w 603182"/>
                <a:gd name="connsiteY23" fmla="*/ 85824 h 382287"/>
                <a:gd name="connsiteX24" fmla="*/ 24903 w 603182"/>
                <a:gd name="connsiteY24" fmla="*/ 85824 h 382287"/>
                <a:gd name="connsiteX25" fmla="*/ 4696 w 603182"/>
                <a:gd name="connsiteY25" fmla="*/ 103057 h 382287"/>
                <a:gd name="connsiteX26" fmla="*/ 4352 w 603182"/>
                <a:gd name="connsiteY26" fmla="*/ 106289 h 382287"/>
                <a:gd name="connsiteX27" fmla="*/ 237740 w 603182"/>
                <a:gd name="connsiteY27" fmla="*/ 85005 h 382287"/>
                <a:gd name="connsiteX28" fmla="*/ 237740 w 603182"/>
                <a:gd name="connsiteY28" fmla="*/ 85220 h 382287"/>
                <a:gd name="connsiteX29" fmla="*/ 238515 w 603182"/>
                <a:gd name="connsiteY29" fmla="*/ 84660 h 382287"/>
                <a:gd name="connsiteX30" fmla="*/ 237783 w 603182"/>
                <a:gd name="connsiteY30" fmla="*/ 84962 h 382287"/>
                <a:gd name="connsiteX31" fmla="*/ 237740 w 603182"/>
                <a:gd name="connsiteY31"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98874 w 603182"/>
                <a:gd name="connsiteY14" fmla="*/ 24687 h 382287"/>
                <a:gd name="connsiteX15" fmla="*/ 578322 w 603182"/>
                <a:gd name="connsiteY15" fmla="*/ 4179 h 382287"/>
                <a:gd name="connsiteX16" fmla="*/ 342478 w 603182"/>
                <a:gd name="connsiteY16" fmla="*/ 4179 h 382287"/>
                <a:gd name="connsiteX17" fmla="*/ 305253 w 603182"/>
                <a:gd name="connsiteY17" fmla="*/ 19560 h 382287"/>
                <a:gd name="connsiteX18" fmla="*/ 237395 w 603182"/>
                <a:gd name="connsiteY18" fmla="*/ 85608 h 382287"/>
                <a:gd name="connsiteX19" fmla="*/ 236490 w 603182"/>
                <a:gd name="connsiteY19" fmla="*/ 85608 h 382287"/>
                <a:gd name="connsiteX20" fmla="*/ 236189 w 603182"/>
                <a:gd name="connsiteY20" fmla="*/ 85307 h 382287"/>
                <a:gd name="connsiteX21" fmla="*/ 203832 w 603182"/>
                <a:gd name="connsiteY21" fmla="*/ 85824 h 382287"/>
                <a:gd name="connsiteX22" fmla="*/ 130934 w 603182"/>
                <a:gd name="connsiteY22" fmla="*/ 85824 h 382287"/>
                <a:gd name="connsiteX23" fmla="*/ 24903 w 603182"/>
                <a:gd name="connsiteY23" fmla="*/ 85824 h 382287"/>
                <a:gd name="connsiteX24" fmla="*/ 4696 w 603182"/>
                <a:gd name="connsiteY24" fmla="*/ 103057 h 382287"/>
                <a:gd name="connsiteX25" fmla="*/ 4352 w 603182"/>
                <a:gd name="connsiteY25" fmla="*/ 106289 h 382287"/>
                <a:gd name="connsiteX26" fmla="*/ 237740 w 603182"/>
                <a:gd name="connsiteY26" fmla="*/ 85005 h 382287"/>
                <a:gd name="connsiteX27" fmla="*/ 237740 w 603182"/>
                <a:gd name="connsiteY27" fmla="*/ 85220 h 382287"/>
                <a:gd name="connsiteX28" fmla="*/ 238515 w 603182"/>
                <a:gd name="connsiteY28" fmla="*/ 84660 h 382287"/>
                <a:gd name="connsiteX29" fmla="*/ 237783 w 603182"/>
                <a:gd name="connsiteY29" fmla="*/ 84962 h 382287"/>
                <a:gd name="connsiteX30" fmla="*/ 237740 w 603182"/>
                <a:gd name="connsiteY30"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78322 w 603182"/>
                <a:gd name="connsiteY14" fmla="*/ 4179 h 382287"/>
                <a:gd name="connsiteX15" fmla="*/ 342478 w 603182"/>
                <a:gd name="connsiteY15" fmla="*/ 4179 h 382287"/>
                <a:gd name="connsiteX16" fmla="*/ 305253 w 603182"/>
                <a:gd name="connsiteY16" fmla="*/ 19560 h 382287"/>
                <a:gd name="connsiteX17" fmla="*/ 237395 w 603182"/>
                <a:gd name="connsiteY17" fmla="*/ 85608 h 382287"/>
                <a:gd name="connsiteX18" fmla="*/ 236490 w 603182"/>
                <a:gd name="connsiteY18" fmla="*/ 85608 h 382287"/>
                <a:gd name="connsiteX19" fmla="*/ 236189 w 603182"/>
                <a:gd name="connsiteY19" fmla="*/ 85307 h 382287"/>
                <a:gd name="connsiteX20" fmla="*/ 203832 w 603182"/>
                <a:gd name="connsiteY20" fmla="*/ 85824 h 382287"/>
                <a:gd name="connsiteX21" fmla="*/ 130934 w 603182"/>
                <a:gd name="connsiteY21" fmla="*/ 85824 h 382287"/>
                <a:gd name="connsiteX22" fmla="*/ 24903 w 603182"/>
                <a:gd name="connsiteY22" fmla="*/ 85824 h 382287"/>
                <a:gd name="connsiteX23" fmla="*/ 4696 w 603182"/>
                <a:gd name="connsiteY23" fmla="*/ 103057 h 382287"/>
                <a:gd name="connsiteX24" fmla="*/ 4352 w 603182"/>
                <a:gd name="connsiteY24" fmla="*/ 106289 h 382287"/>
                <a:gd name="connsiteX25" fmla="*/ 237740 w 603182"/>
                <a:gd name="connsiteY25" fmla="*/ 85005 h 382287"/>
                <a:gd name="connsiteX26" fmla="*/ 237740 w 603182"/>
                <a:gd name="connsiteY26" fmla="*/ 85220 h 382287"/>
                <a:gd name="connsiteX27" fmla="*/ 238515 w 603182"/>
                <a:gd name="connsiteY27" fmla="*/ 84660 h 382287"/>
                <a:gd name="connsiteX28" fmla="*/ 237783 w 603182"/>
                <a:gd name="connsiteY28" fmla="*/ 84962 h 382287"/>
                <a:gd name="connsiteX29" fmla="*/ 237740 w 603182"/>
                <a:gd name="connsiteY29"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342478 w 603182"/>
                <a:gd name="connsiteY14" fmla="*/ 4179 h 382287"/>
                <a:gd name="connsiteX15" fmla="*/ 305253 w 603182"/>
                <a:gd name="connsiteY15" fmla="*/ 19560 h 382287"/>
                <a:gd name="connsiteX16" fmla="*/ 237395 w 603182"/>
                <a:gd name="connsiteY16" fmla="*/ 85608 h 382287"/>
                <a:gd name="connsiteX17" fmla="*/ 236490 w 603182"/>
                <a:gd name="connsiteY17" fmla="*/ 85608 h 382287"/>
                <a:gd name="connsiteX18" fmla="*/ 236189 w 603182"/>
                <a:gd name="connsiteY18" fmla="*/ 85307 h 382287"/>
                <a:gd name="connsiteX19" fmla="*/ 203832 w 603182"/>
                <a:gd name="connsiteY19" fmla="*/ 85824 h 382287"/>
                <a:gd name="connsiteX20" fmla="*/ 130934 w 603182"/>
                <a:gd name="connsiteY20" fmla="*/ 85824 h 382287"/>
                <a:gd name="connsiteX21" fmla="*/ 24903 w 603182"/>
                <a:gd name="connsiteY21" fmla="*/ 85824 h 382287"/>
                <a:gd name="connsiteX22" fmla="*/ 4696 w 603182"/>
                <a:gd name="connsiteY22" fmla="*/ 103057 h 382287"/>
                <a:gd name="connsiteX23" fmla="*/ 4352 w 603182"/>
                <a:gd name="connsiteY23" fmla="*/ 106289 h 382287"/>
                <a:gd name="connsiteX24" fmla="*/ 237740 w 603182"/>
                <a:gd name="connsiteY24" fmla="*/ 85005 h 382287"/>
                <a:gd name="connsiteX25" fmla="*/ 237740 w 603182"/>
                <a:gd name="connsiteY25" fmla="*/ 85220 h 382287"/>
                <a:gd name="connsiteX26" fmla="*/ 238515 w 603182"/>
                <a:gd name="connsiteY26" fmla="*/ 84660 h 382287"/>
                <a:gd name="connsiteX27" fmla="*/ 237783 w 603182"/>
                <a:gd name="connsiteY27" fmla="*/ 84962 h 382287"/>
                <a:gd name="connsiteX28" fmla="*/ 237740 w 603182"/>
                <a:gd name="connsiteY28"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305253 w 603182"/>
                <a:gd name="connsiteY14" fmla="*/ 19560 h 382287"/>
                <a:gd name="connsiteX15" fmla="*/ 237395 w 603182"/>
                <a:gd name="connsiteY15" fmla="*/ 85608 h 382287"/>
                <a:gd name="connsiteX16" fmla="*/ 236490 w 603182"/>
                <a:gd name="connsiteY16" fmla="*/ 85608 h 382287"/>
                <a:gd name="connsiteX17" fmla="*/ 236189 w 603182"/>
                <a:gd name="connsiteY17" fmla="*/ 85307 h 382287"/>
                <a:gd name="connsiteX18" fmla="*/ 203832 w 603182"/>
                <a:gd name="connsiteY18" fmla="*/ 85824 h 382287"/>
                <a:gd name="connsiteX19" fmla="*/ 130934 w 603182"/>
                <a:gd name="connsiteY19" fmla="*/ 85824 h 382287"/>
                <a:gd name="connsiteX20" fmla="*/ 24903 w 603182"/>
                <a:gd name="connsiteY20" fmla="*/ 85824 h 382287"/>
                <a:gd name="connsiteX21" fmla="*/ 4696 w 603182"/>
                <a:gd name="connsiteY21" fmla="*/ 103057 h 382287"/>
                <a:gd name="connsiteX22" fmla="*/ 4352 w 603182"/>
                <a:gd name="connsiteY22" fmla="*/ 106289 h 382287"/>
                <a:gd name="connsiteX23" fmla="*/ 237740 w 603182"/>
                <a:gd name="connsiteY23" fmla="*/ 85005 h 382287"/>
                <a:gd name="connsiteX24" fmla="*/ 237740 w 603182"/>
                <a:gd name="connsiteY24" fmla="*/ 85220 h 382287"/>
                <a:gd name="connsiteX25" fmla="*/ 238515 w 603182"/>
                <a:gd name="connsiteY25" fmla="*/ 84660 h 382287"/>
                <a:gd name="connsiteX26" fmla="*/ 237783 w 603182"/>
                <a:gd name="connsiteY26" fmla="*/ 84962 h 382287"/>
                <a:gd name="connsiteX27" fmla="*/ 237740 w 603182"/>
                <a:gd name="connsiteY27"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03832 w 603182"/>
                <a:gd name="connsiteY17" fmla="*/ 85824 h 382287"/>
                <a:gd name="connsiteX18" fmla="*/ 130934 w 603182"/>
                <a:gd name="connsiteY18" fmla="*/ 85824 h 382287"/>
                <a:gd name="connsiteX19" fmla="*/ 24903 w 603182"/>
                <a:gd name="connsiteY19" fmla="*/ 85824 h 382287"/>
                <a:gd name="connsiteX20" fmla="*/ 4696 w 603182"/>
                <a:gd name="connsiteY20" fmla="*/ 103057 h 382287"/>
                <a:gd name="connsiteX21" fmla="*/ 4352 w 603182"/>
                <a:gd name="connsiteY21" fmla="*/ 106289 h 382287"/>
                <a:gd name="connsiteX22" fmla="*/ 237740 w 603182"/>
                <a:gd name="connsiteY22" fmla="*/ 85005 h 382287"/>
                <a:gd name="connsiteX23" fmla="*/ 237740 w 603182"/>
                <a:gd name="connsiteY23" fmla="*/ 85220 h 382287"/>
                <a:gd name="connsiteX24" fmla="*/ 238515 w 603182"/>
                <a:gd name="connsiteY24" fmla="*/ 84660 h 382287"/>
                <a:gd name="connsiteX25" fmla="*/ 237783 w 603182"/>
                <a:gd name="connsiteY25" fmla="*/ 84962 h 382287"/>
                <a:gd name="connsiteX26" fmla="*/ 237740 w 603182"/>
                <a:gd name="connsiteY26"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03832 w 603182"/>
                <a:gd name="connsiteY17" fmla="*/ 85824 h 382287"/>
                <a:gd name="connsiteX18" fmla="*/ 130934 w 603182"/>
                <a:gd name="connsiteY18" fmla="*/ 85824 h 382287"/>
                <a:gd name="connsiteX19" fmla="*/ 24903 w 603182"/>
                <a:gd name="connsiteY19" fmla="*/ 85824 h 382287"/>
                <a:gd name="connsiteX20" fmla="*/ 4696 w 603182"/>
                <a:gd name="connsiteY20" fmla="*/ 103057 h 382287"/>
                <a:gd name="connsiteX21" fmla="*/ 4352 w 603182"/>
                <a:gd name="connsiteY21" fmla="*/ 106289 h 382287"/>
                <a:gd name="connsiteX22" fmla="*/ 237783 w 603182"/>
                <a:gd name="connsiteY22" fmla="*/ 84962 h 382287"/>
                <a:gd name="connsiteX23" fmla="*/ 237740 w 603182"/>
                <a:gd name="connsiteY23" fmla="*/ 85220 h 382287"/>
                <a:gd name="connsiteX24" fmla="*/ 238515 w 603182"/>
                <a:gd name="connsiteY24" fmla="*/ 84660 h 382287"/>
                <a:gd name="connsiteX25" fmla="*/ 237783 w 603182"/>
                <a:gd name="connsiteY25"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130934 w 603182"/>
                <a:gd name="connsiteY17" fmla="*/ 85824 h 382287"/>
                <a:gd name="connsiteX18" fmla="*/ 24903 w 603182"/>
                <a:gd name="connsiteY18" fmla="*/ 85824 h 382287"/>
                <a:gd name="connsiteX19" fmla="*/ 4696 w 603182"/>
                <a:gd name="connsiteY19" fmla="*/ 103057 h 382287"/>
                <a:gd name="connsiteX20" fmla="*/ 4352 w 603182"/>
                <a:gd name="connsiteY20" fmla="*/ 106289 h 382287"/>
                <a:gd name="connsiteX21" fmla="*/ 237783 w 603182"/>
                <a:gd name="connsiteY21" fmla="*/ 84962 h 382287"/>
                <a:gd name="connsiteX22" fmla="*/ 237740 w 603182"/>
                <a:gd name="connsiteY22" fmla="*/ 85220 h 382287"/>
                <a:gd name="connsiteX23" fmla="*/ 238515 w 603182"/>
                <a:gd name="connsiteY23" fmla="*/ 84660 h 382287"/>
                <a:gd name="connsiteX24" fmla="*/ 237783 w 603182"/>
                <a:gd name="connsiteY24"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4903 w 603182"/>
                <a:gd name="connsiteY17" fmla="*/ 85824 h 382287"/>
                <a:gd name="connsiteX18" fmla="*/ 4696 w 603182"/>
                <a:gd name="connsiteY18" fmla="*/ 103057 h 382287"/>
                <a:gd name="connsiteX19" fmla="*/ 4352 w 603182"/>
                <a:gd name="connsiteY19" fmla="*/ 106289 h 382287"/>
                <a:gd name="connsiteX20" fmla="*/ 237783 w 603182"/>
                <a:gd name="connsiteY20" fmla="*/ 84962 h 382287"/>
                <a:gd name="connsiteX21" fmla="*/ 237740 w 603182"/>
                <a:gd name="connsiteY21" fmla="*/ 85220 h 382287"/>
                <a:gd name="connsiteX22" fmla="*/ 238515 w 603182"/>
                <a:gd name="connsiteY22" fmla="*/ 84660 h 382287"/>
                <a:gd name="connsiteX23" fmla="*/ 237783 w 603182"/>
                <a:gd name="connsiteY23"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4696 w 603182"/>
                <a:gd name="connsiteY17" fmla="*/ 103057 h 382287"/>
                <a:gd name="connsiteX18" fmla="*/ 4352 w 603182"/>
                <a:gd name="connsiteY18" fmla="*/ 106289 h 382287"/>
                <a:gd name="connsiteX19" fmla="*/ 237783 w 603182"/>
                <a:gd name="connsiteY19" fmla="*/ 84962 h 382287"/>
                <a:gd name="connsiteX20" fmla="*/ 237740 w 603182"/>
                <a:gd name="connsiteY20" fmla="*/ 85220 h 382287"/>
                <a:gd name="connsiteX21" fmla="*/ 238515 w 603182"/>
                <a:gd name="connsiteY21" fmla="*/ 84660 h 382287"/>
                <a:gd name="connsiteX22" fmla="*/ 237783 w 603182"/>
                <a:gd name="connsiteY22"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696 w 603182"/>
                <a:gd name="connsiteY13" fmla="*/ 103057 h 382287"/>
                <a:gd name="connsiteX14" fmla="*/ 237395 w 603182"/>
                <a:gd name="connsiteY14" fmla="*/ 85608 h 382287"/>
                <a:gd name="connsiteX15" fmla="*/ 236490 w 603182"/>
                <a:gd name="connsiteY15" fmla="*/ 85608 h 382287"/>
                <a:gd name="connsiteX16" fmla="*/ 236189 w 603182"/>
                <a:gd name="connsiteY16" fmla="*/ 85307 h 382287"/>
                <a:gd name="connsiteX17" fmla="*/ 4696 w 603182"/>
                <a:gd name="connsiteY17" fmla="*/ 103057 h 382287"/>
                <a:gd name="connsiteX18" fmla="*/ 237783 w 603182"/>
                <a:gd name="connsiteY18" fmla="*/ 84962 h 382287"/>
                <a:gd name="connsiteX19" fmla="*/ 237740 w 603182"/>
                <a:gd name="connsiteY19" fmla="*/ 85220 h 382287"/>
                <a:gd name="connsiteX20" fmla="*/ 238515 w 603182"/>
                <a:gd name="connsiteY20" fmla="*/ 84660 h 382287"/>
                <a:gd name="connsiteX21" fmla="*/ 237783 w 603182"/>
                <a:gd name="connsiteY21"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17" fmla="*/ 237783 w 603182"/>
                <a:gd name="connsiteY17" fmla="*/ 84962 h 382287"/>
                <a:gd name="connsiteX18" fmla="*/ 237740 w 603182"/>
                <a:gd name="connsiteY18" fmla="*/ 85220 h 382287"/>
                <a:gd name="connsiteX19" fmla="*/ 238515 w 603182"/>
                <a:gd name="connsiteY19" fmla="*/ 84660 h 382287"/>
                <a:gd name="connsiteX20" fmla="*/ 237783 w 603182"/>
                <a:gd name="connsiteY20"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17" fmla="*/ 238515 w 603182"/>
                <a:gd name="connsiteY17" fmla="*/ 84660 h 382287"/>
                <a:gd name="connsiteX18" fmla="*/ 237740 w 603182"/>
                <a:gd name="connsiteY18" fmla="*/ 85220 h 382287"/>
                <a:gd name="connsiteX19" fmla="*/ 238515 w 603182"/>
                <a:gd name="connsiteY19" fmla="*/ 84660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490 w 603182"/>
                <a:gd name="connsiteY13" fmla="*/ 85608 h 382287"/>
                <a:gd name="connsiteX14" fmla="*/ 237395 w 603182"/>
                <a:gd name="connsiteY14" fmla="*/ 85608 h 382287"/>
                <a:gd name="connsiteX15" fmla="*/ 236490 w 603182"/>
                <a:gd name="connsiteY15" fmla="*/ 85608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0" fmla="*/ 603182 w 649220"/>
                <a:gd name="connsiteY0" fmla="*/ 382287 h 382287"/>
                <a:gd name="connsiteX1" fmla="*/ 0 w 649220"/>
                <a:gd name="connsiteY1" fmla="*/ 382287 h 382287"/>
                <a:gd name="connsiteX2" fmla="*/ 0 w 649220"/>
                <a:gd name="connsiteY2" fmla="*/ 106547 h 382287"/>
                <a:gd name="connsiteX3" fmla="*/ 388 w 649220"/>
                <a:gd name="connsiteY3" fmla="*/ 102626 h 382287"/>
                <a:gd name="connsiteX4" fmla="*/ 24860 w 649220"/>
                <a:gd name="connsiteY4" fmla="*/ 81687 h 382287"/>
                <a:gd name="connsiteX5" fmla="*/ 235973 w 649220"/>
                <a:gd name="connsiteY5" fmla="*/ 81257 h 382287"/>
                <a:gd name="connsiteX6" fmla="*/ 235973 w 649220"/>
                <a:gd name="connsiteY6" fmla="*/ 81257 h 382287"/>
                <a:gd name="connsiteX7" fmla="*/ 236534 w 649220"/>
                <a:gd name="connsiteY7" fmla="*/ 81257 h 382287"/>
                <a:gd name="connsiteX8" fmla="*/ 301979 w 649220"/>
                <a:gd name="connsiteY8" fmla="*/ 16630 h 382287"/>
                <a:gd name="connsiteX9" fmla="*/ 342220 w 649220"/>
                <a:gd name="connsiteY9" fmla="*/ 0 h 382287"/>
                <a:gd name="connsiteX10" fmla="*/ 578021 w 649220"/>
                <a:gd name="connsiteY10" fmla="*/ 0 h 382287"/>
                <a:gd name="connsiteX11" fmla="*/ 603182 w 649220"/>
                <a:gd name="connsiteY11" fmla="*/ 382287 h 382287"/>
                <a:gd name="connsiteX0" fmla="*/ 603182 w 669461"/>
                <a:gd name="connsiteY0" fmla="*/ 382287 h 382287"/>
                <a:gd name="connsiteX1" fmla="*/ 0 w 669461"/>
                <a:gd name="connsiteY1" fmla="*/ 382287 h 382287"/>
                <a:gd name="connsiteX2" fmla="*/ 0 w 669461"/>
                <a:gd name="connsiteY2" fmla="*/ 106547 h 382287"/>
                <a:gd name="connsiteX3" fmla="*/ 388 w 669461"/>
                <a:gd name="connsiteY3" fmla="*/ 102626 h 382287"/>
                <a:gd name="connsiteX4" fmla="*/ 24860 w 669461"/>
                <a:gd name="connsiteY4" fmla="*/ 81687 h 382287"/>
                <a:gd name="connsiteX5" fmla="*/ 235973 w 669461"/>
                <a:gd name="connsiteY5" fmla="*/ 81257 h 382287"/>
                <a:gd name="connsiteX6" fmla="*/ 235973 w 669461"/>
                <a:gd name="connsiteY6" fmla="*/ 81257 h 382287"/>
                <a:gd name="connsiteX7" fmla="*/ 236534 w 669461"/>
                <a:gd name="connsiteY7" fmla="*/ 81257 h 382287"/>
                <a:gd name="connsiteX8" fmla="*/ 301979 w 669461"/>
                <a:gd name="connsiteY8" fmla="*/ 16630 h 382287"/>
                <a:gd name="connsiteX9" fmla="*/ 342220 w 669461"/>
                <a:gd name="connsiteY9" fmla="*/ 0 h 382287"/>
                <a:gd name="connsiteX10" fmla="*/ 669461 w 669461"/>
                <a:gd name="connsiteY10" fmla="*/ 91440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5154 w 603182"/>
                <a:gd name="connsiteY10" fmla="*/ 3334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5154 w 603182"/>
                <a:gd name="connsiteY10" fmla="*/ 5715 h 382287"/>
                <a:gd name="connsiteX0" fmla="*/ 603182 w 603182"/>
                <a:gd name="connsiteY0" fmla="*/ 383716 h 383716"/>
                <a:gd name="connsiteX1" fmla="*/ 0 w 603182"/>
                <a:gd name="connsiteY1" fmla="*/ 383716 h 383716"/>
                <a:gd name="connsiteX2" fmla="*/ 0 w 603182"/>
                <a:gd name="connsiteY2" fmla="*/ 107976 h 383716"/>
                <a:gd name="connsiteX3" fmla="*/ 388 w 603182"/>
                <a:gd name="connsiteY3" fmla="*/ 104055 h 383716"/>
                <a:gd name="connsiteX4" fmla="*/ 24860 w 603182"/>
                <a:gd name="connsiteY4" fmla="*/ 83116 h 383716"/>
                <a:gd name="connsiteX5" fmla="*/ 235973 w 603182"/>
                <a:gd name="connsiteY5" fmla="*/ 82686 h 383716"/>
                <a:gd name="connsiteX6" fmla="*/ 235973 w 603182"/>
                <a:gd name="connsiteY6" fmla="*/ 82686 h 383716"/>
                <a:gd name="connsiteX7" fmla="*/ 236534 w 603182"/>
                <a:gd name="connsiteY7" fmla="*/ 82686 h 383716"/>
                <a:gd name="connsiteX8" fmla="*/ 301979 w 603182"/>
                <a:gd name="connsiteY8" fmla="*/ 18059 h 383716"/>
                <a:gd name="connsiteX9" fmla="*/ 342220 w 603182"/>
                <a:gd name="connsiteY9" fmla="*/ 1429 h 383716"/>
                <a:gd name="connsiteX10" fmla="*/ 507535 w 603182"/>
                <a:gd name="connsiteY10" fmla="*/ 0 h 383716"/>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9916 w 603182"/>
                <a:gd name="connsiteY10" fmla="*/ 952 h 382287"/>
                <a:gd name="connsiteX0" fmla="*/ 381726 w 509916"/>
                <a:gd name="connsiteY0" fmla="*/ 384668 h 384668"/>
                <a:gd name="connsiteX1" fmla="*/ 0 w 509916"/>
                <a:gd name="connsiteY1" fmla="*/ 382287 h 384668"/>
                <a:gd name="connsiteX2" fmla="*/ 0 w 509916"/>
                <a:gd name="connsiteY2" fmla="*/ 106547 h 384668"/>
                <a:gd name="connsiteX3" fmla="*/ 388 w 509916"/>
                <a:gd name="connsiteY3" fmla="*/ 102626 h 384668"/>
                <a:gd name="connsiteX4" fmla="*/ 24860 w 509916"/>
                <a:gd name="connsiteY4" fmla="*/ 81687 h 384668"/>
                <a:gd name="connsiteX5" fmla="*/ 235973 w 509916"/>
                <a:gd name="connsiteY5" fmla="*/ 81257 h 384668"/>
                <a:gd name="connsiteX6" fmla="*/ 235973 w 509916"/>
                <a:gd name="connsiteY6" fmla="*/ 81257 h 384668"/>
                <a:gd name="connsiteX7" fmla="*/ 236534 w 509916"/>
                <a:gd name="connsiteY7" fmla="*/ 81257 h 384668"/>
                <a:gd name="connsiteX8" fmla="*/ 301979 w 509916"/>
                <a:gd name="connsiteY8" fmla="*/ 16630 h 384668"/>
                <a:gd name="connsiteX9" fmla="*/ 342220 w 509916"/>
                <a:gd name="connsiteY9" fmla="*/ 0 h 384668"/>
                <a:gd name="connsiteX10" fmla="*/ 509916 w 509916"/>
                <a:gd name="connsiteY10" fmla="*/ 952 h 384668"/>
                <a:gd name="connsiteX0" fmla="*/ 381726 w 472342"/>
                <a:gd name="connsiteY0" fmla="*/ 384668 h 384668"/>
                <a:gd name="connsiteX1" fmla="*/ 0 w 472342"/>
                <a:gd name="connsiteY1" fmla="*/ 382287 h 384668"/>
                <a:gd name="connsiteX2" fmla="*/ 0 w 472342"/>
                <a:gd name="connsiteY2" fmla="*/ 106547 h 384668"/>
                <a:gd name="connsiteX3" fmla="*/ 388 w 472342"/>
                <a:gd name="connsiteY3" fmla="*/ 102626 h 384668"/>
                <a:gd name="connsiteX4" fmla="*/ 24860 w 472342"/>
                <a:gd name="connsiteY4" fmla="*/ 81687 h 384668"/>
                <a:gd name="connsiteX5" fmla="*/ 235973 w 472342"/>
                <a:gd name="connsiteY5" fmla="*/ 81257 h 384668"/>
                <a:gd name="connsiteX6" fmla="*/ 235973 w 472342"/>
                <a:gd name="connsiteY6" fmla="*/ 81257 h 384668"/>
                <a:gd name="connsiteX7" fmla="*/ 236534 w 472342"/>
                <a:gd name="connsiteY7" fmla="*/ 81257 h 384668"/>
                <a:gd name="connsiteX8" fmla="*/ 301979 w 472342"/>
                <a:gd name="connsiteY8" fmla="*/ 16630 h 384668"/>
                <a:gd name="connsiteX9" fmla="*/ 342220 w 472342"/>
                <a:gd name="connsiteY9" fmla="*/ 0 h 384668"/>
                <a:gd name="connsiteX10" fmla="*/ 472342 w 472342"/>
                <a:gd name="connsiteY10" fmla="*/ 952 h 384668"/>
                <a:gd name="connsiteX0" fmla="*/ 381726 w 538097"/>
                <a:gd name="connsiteY0" fmla="*/ 386847 h 386847"/>
                <a:gd name="connsiteX1" fmla="*/ 0 w 538097"/>
                <a:gd name="connsiteY1" fmla="*/ 384466 h 386847"/>
                <a:gd name="connsiteX2" fmla="*/ 0 w 538097"/>
                <a:gd name="connsiteY2" fmla="*/ 108726 h 386847"/>
                <a:gd name="connsiteX3" fmla="*/ 388 w 538097"/>
                <a:gd name="connsiteY3" fmla="*/ 104805 h 386847"/>
                <a:gd name="connsiteX4" fmla="*/ 24860 w 538097"/>
                <a:gd name="connsiteY4" fmla="*/ 83866 h 386847"/>
                <a:gd name="connsiteX5" fmla="*/ 235973 w 538097"/>
                <a:gd name="connsiteY5" fmla="*/ 83436 h 386847"/>
                <a:gd name="connsiteX6" fmla="*/ 235973 w 538097"/>
                <a:gd name="connsiteY6" fmla="*/ 83436 h 386847"/>
                <a:gd name="connsiteX7" fmla="*/ 236534 w 538097"/>
                <a:gd name="connsiteY7" fmla="*/ 83436 h 386847"/>
                <a:gd name="connsiteX8" fmla="*/ 301979 w 538097"/>
                <a:gd name="connsiteY8" fmla="*/ 18809 h 386847"/>
                <a:gd name="connsiteX9" fmla="*/ 342220 w 538097"/>
                <a:gd name="connsiteY9" fmla="*/ 2179 h 386847"/>
                <a:gd name="connsiteX10" fmla="*/ 538097 w 538097"/>
                <a:gd name="connsiteY10" fmla="*/ 0 h 38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097" h="386847">
                  <a:moveTo>
                    <a:pt x="381726" y="386847"/>
                  </a:moveTo>
                  <a:lnTo>
                    <a:pt x="0" y="384466"/>
                  </a:lnTo>
                  <a:lnTo>
                    <a:pt x="0" y="108726"/>
                  </a:lnTo>
                  <a:cubicBezTo>
                    <a:pt x="34" y="107412"/>
                    <a:pt x="164" y="106102"/>
                    <a:pt x="388" y="104805"/>
                  </a:cubicBezTo>
                  <a:cubicBezTo>
                    <a:pt x="2391" y="92815"/>
                    <a:pt x="12705" y="83991"/>
                    <a:pt x="24860" y="83866"/>
                  </a:cubicBezTo>
                  <a:lnTo>
                    <a:pt x="235973" y="83436"/>
                  </a:lnTo>
                  <a:lnTo>
                    <a:pt x="235973" y="83436"/>
                  </a:lnTo>
                  <a:lnTo>
                    <a:pt x="236534" y="83436"/>
                  </a:lnTo>
                  <a:cubicBezTo>
                    <a:pt x="242135" y="78179"/>
                    <a:pt x="277895" y="42764"/>
                    <a:pt x="301979" y="18809"/>
                  </a:cubicBezTo>
                  <a:cubicBezTo>
                    <a:pt x="313099" y="8831"/>
                    <a:pt x="327299" y="2963"/>
                    <a:pt x="342220" y="2179"/>
                  </a:cubicBezTo>
                  <a:lnTo>
                    <a:pt x="538097" y="0"/>
                  </a:lnTo>
                </a:path>
              </a:pathLst>
            </a:custGeom>
            <a:noFill/>
            <a:ln w="428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C1A"/>
                </a:solidFill>
                <a:effectLst/>
                <a:uLnTx/>
                <a:uFillTx/>
                <a:latin typeface="Arial" panose="020B0604020202020204"/>
                <a:ea typeface="+mn-ea"/>
                <a:cs typeface="+mn-cs"/>
              </a:endParaRPr>
            </a:p>
          </p:txBody>
        </p:sp>
        <p:pic>
          <p:nvPicPr>
            <p:cNvPr id="112" name="Graphic 111">
              <a:extLst>
                <a:ext uri="{FF2B5EF4-FFF2-40B4-BE49-F238E27FC236}">
                  <a16:creationId xmlns:a16="http://schemas.microsoft.com/office/drawing/2014/main" id="{BD399EF1-73E1-DF99-616F-95DECEAD4C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1451" y="2723403"/>
              <a:ext cx="768094" cy="773727"/>
            </a:xfrm>
            <a:prstGeom prst="rect">
              <a:avLst/>
            </a:prstGeom>
          </p:spPr>
        </p:pic>
      </p:grpSp>
      <p:pic>
        <p:nvPicPr>
          <p:cNvPr id="2" name="Graphic 1">
            <a:extLst>
              <a:ext uri="{FF2B5EF4-FFF2-40B4-BE49-F238E27FC236}">
                <a16:creationId xmlns:a16="http://schemas.microsoft.com/office/drawing/2014/main" id="{FB6CC3B5-E48C-6518-2DB4-7564E34AD24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11561" y="2813561"/>
            <a:ext cx="440937" cy="524750"/>
          </a:xfrm>
          <a:prstGeom prst="rect">
            <a:avLst/>
          </a:prstGeom>
        </p:spPr>
      </p:pic>
    </p:spTree>
    <p:extLst>
      <p:ext uri="{BB962C8B-B14F-4D97-AF65-F5344CB8AC3E}">
        <p14:creationId xmlns:p14="http://schemas.microsoft.com/office/powerpoint/2010/main" val="682174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F07D62-A83A-4D7E-9936-9CB1E39D336A}"/>
              </a:ext>
            </a:extLst>
          </p:cNvPr>
          <p:cNvSpPr/>
          <p:nvPr/>
        </p:nvSpPr>
        <p:spPr bwMode="auto">
          <a:xfrm>
            <a:off x="-3464" y="5007128"/>
            <a:ext cx="12195464" cy="1850872"/>
          </a:xfrm>
          <a:prstGeom prst="rect">
            <a:avLst/>
          </a:prstGeom>
          <a:solidFill>
            <a:srgbClr val="002C37"/>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0" name="Partial Circle 79">
            <a:extLst>
              <a:ext uri="{FF2B5EF4-FFF2-40B4-BE49-F238E27FC236}">
                <a16:creationId xmlns:a16="http://schemas.microsoft.com/office/drawing/2014/main" id="{6E063EEA-7DA1-4884-8906-26B79BA0C536}"/>
              </a:ext>
            </a:extLst>
          </p:cNvPr>
          <p:cNvSpPr/>
          <p:nvPr/>
        </p:nvSpPr>
        <p:spPr bwMode="auto">
          <a:xfrm>
            <a:off x="2093638" y="1027658"/>
            <a:ext cx="8018344" cy="7936059"/>
          </a:xfrm>
          <a:prstGeom prst="pie">
            <a:avLst>
              <a:gd name="adj1" fmla="val 10789808"/>
              <a:gd name="adj2" fmla="val 17780347"/>
            </a:avLst>
          </a:prstGeom>
          <a:solidFill>
            <a:srgbClr val="3F9C7A"/>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Partial Circle 12">
            <a:extLst>
              <a:ext uri="{FF2B5EF4-FFF2-40B4-BE49-F238E27FC236}">
                <a16:creationId xmlns:a16="http://schemas.microsoft.com/office/drawing/2014/main" id="{4C1998AA-079D-3009-F9EF-900036C6B148}"/>
              </a:ext>
            </a:extLst>
          </p:cNvPr>
          <p:cNvSpPr/>
          <p:nvPr/>
        </p:nvSpPr>
        <p:spPr bwMode="auto">
          <a:xfrm>
            <a:off x="2100981" y="1038647"/>
            <a:ext cx="8018344" cy="7936059"/>
          </a:xfrm>
          <a:prstGeom prst="pie">
            <a:avLst>
              <a:gd name="adj1" fmla="val 17737011"/>
              <a:gd name="adj2" fmla="val 22418"/>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9" name="TextBox 78">
            <a:extLst>
              <a:ext uri="{FF2B5EF4-FFF2-40B4-BE49-F238E27FC236}">
                <a16:creationId xmlns:a16="http://schemas.microsoft.com/office/drawing/2014/main" id="{DB478B79-2B82-42F5-A3D6-DF9CFA5A155E}"/>
              </a:ext>
            </a:extLst>
          </p:cNvPr>
          <p:cNvSpPr txBox="1"/>
          <p:nvPr/>
        </p:nvSpPr>
        <p:spPr>
          <a:xfrm rot="3427958">
            <a:off x="3370495" y="2156901"/>
            <a:ext cx="5687568" cy="5687568"/>
          </a:xfrm>
          <a:prstGeom prst="rect">
            <a:avLst/>
          </a:prstGeom>
          <a:noFill/>
        </p:spPr>
        <p:txBody>
          <a:bodyPr wrap="square" lIns="182880" tIns="146304" rIns="182880" bIns="146304" rtlCol="0">
            <a:prstTxWarp prst="textArchUp">
              <a:avLst>
                <a:gd name="adj" fmla="val 12356730"/>
              </a:avLst>
            </a:prstTxWarp>
            <a:spAutoFit/>
          </a:bodyPr>
          <a:lstStyle/>
          <a:p>
            <a:pPr algn="ctr">
              <a:lnSpc>
                <a:spcPct val="90000"/>
              </a:lnSpc>
              <a:spcAft>
                <a:spcPts val="600"/>
              </a:spcAft>
            </a:pPr>
            <a:r>
              <a:rPr lang="en-US" sz="1400" spc="300" dirty="0">
                <a:solidFill>
                  <a:schemeClr val="bg1"/>
                </a:solidFill>
                <a:cs typeface="Calibri" panose="020F0502020204030204" pitchFamily="34" charset="0"/>
              </a:rPr>
              <a:t>ENHANCED CAPABILITIES</a:t>
            </a:r>
          </a:p>
        </p:txBody>
      </p:sp>
      <p:sp>
        <p:nvSpPr>
          <p:cNvPr id="78" name="TextBox 77">
            <a:extLst>
              <a:ext uri="{FF2B5EF4-FFF2-40B4-BE49-F238E27FC236}">
                <a16:creationId xmlns:a16="http://schemas.microsoft.com/office/drawing/2014/main" id="{CE3A5A2F-3036-446B-A0C5-A3F719C156C4}"/>
              </a:ext>
            </a:extLst>
          </p:cNvPr>
          <p:cNvSpPr txBox="1"/>
          <p:nvPr/>
        </p:nvSpPr>
        <p:spPr>
          <a:xfrm rot="19462106">
            <a:off x="3296616" y="2115690"/>
            <a:ext cx="5687568" cy="5687568"/>
          </a:xfrm>
          <a:prstGeom prst="rect">
            <a:avLst/>
          </a:prstGeom>
          <a:noFill/>
        </p:spPr>
        <p:txBody>
          <a:bodyPr wrap="square" lIns="182880" tIns="146304" rIns="182880" bIns="146304" rtlCol="0">
            <a:prstTxWarp prst="textArchUp">
              <a:avLst/>
            </a:prstTxWarp>
            <a:spAutoFit/>
          </a:bodyPr>
          <a:lstStyle/>
          <a:p>
            <a:pPr algn="ctr">
              <a:lnSpc>
                <a:spcPct val="90000"/>
              </a:lnSpc>
              <a:spcAft>
                <a:spcPts val="600"/>
              </a:spcAft>
            </a:pPr>
            <a:r>
              <a:rPr lang="en-US" sz="1400" spc="300" dirty="0">
                <a:solidFill>
                  <a:schemeClr val="bg1"/>
                </a:solidFill>
                <a:cs typeface="Calibri" panose="020F0502020204030204" pitchFamily="34" charset="0"/>
              </a:rPr>
              <a:t>CORE CAPABILITIES</a:t>
            </a:r>
          </a:p>
        </p:txBody>
      </p:sp>
      <p:grpSp>
        <p:nvGrpSpPr>
          <p:cNvPr id="10" name="Group 9">
            <a:extLst>
              <a:ext uri="{FF2B5EF4-FFF2-40B4-BE49-F238E27FC236}">
                <a16:creationId xmlns:a16="http://schemas.microsoft.com/office/drawing/2014/main" id="{9C14F38D-E219-4325-A9DB-1090CE1B3949}"/>
              </a:ext>
            </a:extLst>
          </p:cNvPr>
          <p:cNvGrpSpPr/>
          <p:nvPr/>
        </p:nvGrpSpPr>
        <p:grpSpPr>
          <a:xfrm>
            <a:off x="1822198" y="4246452"/>
            <a:ext cx="636494" cy="636494"/>
            <a:chOff x="1048871" y="824753"/>
            <a:chExt cx="779929" cy="779929"/>
          </a:xfrm>
        </p:grpSpPr>
        <p:sp>
          <p:nvSpPr>
            <p:cNvPr id="8" name="Oval 7">
              <a:extLst>
                <a:ext uri="{FF2B5EF4-FFF2-40B4-BE49-F238E27FC236}">
                  <a16:creationId xmlns:a16="http://schemas.microsoft.com/office/drawing/2014/main" id="{7237D3B3-16F7-4474-B338-2C4436C38BC8}"/>
                </a:ext>
              </a:extLst>
            </p:cNvPr>
            <p:cNvSpPr/>
            <p:nvPr/>
          </p:nvSpPr>
          <p:spPr bwMode="auto">
            <a:xfrm>
              <a:off x="1048871" y="824753"/>
              <a:ext cx="779929" cy="779929"/>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9" name="Graphic 8">
              <a:extLst>
                <a:ext uri="{FF2B5EF4-FFF2-40B4-BE49-F238E27FC236}">
                  <a16:creationId xmlns:a16="http://schemas.microsoft.com/office/drawing/2014/main" id="{AEEB8A9C-3BE3-427B-98D4-14A1F1A1D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381" y="978945"/>
              <a:ext cx="570807" cy="482991"/>
            </a:xfrm>
            <a:prstGeom prst="rect">
              <a:avLst/>
            </a:prstGeom>
          </p:spPr>
        </p:pic>
      </p:grpSp>
      <p:sp>
        <p:nvSpPr>
          <p:cNvPr id="11" name="Rectangle 10">
            <a:extLst>
              <a:ext uri="{FF2B5EF4-FFF2-40B4-BE49-F238E27FC236}">
                <a16:creationId xmlns:a16="http://schemas.microsoft.com/office/drawing/2014/main" id="{A8AB441E-4890-47E3-BB62-5D4A8F03934F}"/>
              </a:ext>
            </a:extLst>
          </p:cNvPr>
          <p:cNvSpPr/>
          <p:nvPr/>
        </p:nvSpPr>
        <p:spPr>
          <a:xfrm>
            <a:off x="5099637" y="4037029"/>
            <a:ext cx="2132626" cy="610488"/>
          </a:xfrm>
          <a:prstGeom prst="rect">
            <a:avLst/>
          </a:prstGeom>
        </p:spPr>
        <p:txBody>
          <a:bodyPr wrap="square">
            <a:spAutoFit/>
          </a:bodyPr>
          <a:lstStyle/>
          <a:p>
            <a:pPr marL="0" marR="0" lvl="0" indent="0" algn="ctr" defTabSz="914400" rtl="0" eaLnBrk="1" fontAlgn="auto" latinLnBrk="0" hangingPunct="1">
              <a:lnSpc>
                <a:spcPct val="115000"/>
              </a:lnSpc>
              <a:spcBef>
                <a:spcPts val="0"/>
              </a:spcBef>
              <a:buClrTx/>
              <a:buSzTx/>
              <a:buFontTx/>
              <a:buNone/>
              <a:tabLst/>
              <a:defRPr/>
            </a:pPr>
            <a:r>
              <a:rPr kumimoji="0" lang="en-US" sz="3200" b="1"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rPr>
              <a:t>OnBase</a:t>
            </a:r>
            <a:endParaRPr kumimoji="0" lang="en-US" sz="32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26CF837D-0D7B-4B3B-95B7-4F468839F3EE}"/>
              </a:ext>
            </a:extLst>
          </p:cNvPr>
          <p:cNvGrpSpPr/>
          <p:nvPr/>
        </p:nvGrpSpPr>
        <p:grpSpPr>
          <a:xfrm>
            <a:off x="2006585" y="3386529"/>
            <a:ext cx="636494" cy="636494"/>
            <a:chOff x="1761851" y="824754"/>
            <a:chExt cx="636494" cy="636494"/>
          </a:xfrm>
        </p:grpSpPr>
        <p:sp>
          <p:nvSpPr>
            <p:cNvPr id="19" name="Oval 18">
              <a:extLst>
                <a:ext uri="{FF2B5EF4-FFF2-40B4-BE49-F238E27FC236}">
                  <a16:creationId xmlns:a16="http://schemas.microsoft.com/office/drawing/2014/main" id="{7D8F3DED-F519-49F4-8B82-D955E8CD1C83}"/>
                </a:ext>
              </a:extLst>
            </p:cNvPr>
            <p:cNvSpPr/>
            <p:nvPr/>
          </p:nvSpPr>
          <p:spPr bwMode="auto">
            <a:xfrm>
              <a:off x="1761851"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32" name="Graphic 31">
              <a:extLst>
                <a:ext uri="{FF2B5EF4-FFF2-40B4-BE49-F238E27FC236}">
                  <a16:creationId xmlns:a16="http://schemas.microsoft.com/office/drawing/2014/main" id="{0E942D51-0EA0-410F-90CB-9E375677C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5341" y="938497"/>
              <a:ext cx="347481" cy="428360"/>
            </a:xfrm>
            <a:prstGeom prst="rect">
              <a:avLst/>
            </a:prstGeom>
          </p:spPr>
        </p:pic>
      </p:grpSp>
      <p:grpSp>
        <p:nvGrpSpPr>
          <p:cNvPr id="61" name="Group 60">
            <a:extLst>
              <a:ext uri="{FF2B5EF4-FFF2-40B4-BE49-F238E27FC236}">
                <a16:creationId xmlns:a16="http://schemas.microsoft.com/office/drawing/2014/main" id="{B2BA9BDB-88DA-4E72-B0C7-83B25C329A94}"/>
              </a:ext>
            </a:extLst>
          </p:cNvPr>
          <p:cNvGrpSpPr/>
          <p:nvPr/>
        </p:nvGrpSpPr>
        <p:grpSpPr>
          <a:xfrm>
            <a:off x="2378215" y="2624200"/>
            <a:ext cx="636494" cy="636494"/>
            <a:chOff x="2524638" y="824754"/>
            <a:chExt cx="636494" cy="636494"/>
          </a:xfrm>
        </p:grpSpPr>
        <p:sp>
          <p:nvSpPr>
            <p:cNvPr id="20" name="Oval 19">
              <a:extLst>
                <a:ext uri="{FF2B5EF4-FFF2-40B4-BE49-F238E27FC236}">
                  <a16:creationId xmlns:a16="http://schemas.microsoft.com/office/drawing/2014/main" id="{7D4E828A-9583-4915-A5E8-FB86AE86EDBE}"/>
                </a:ext>
              </a:extLst>
            </p:cNvPr>
            <p:cNvSpPr/>
            <p:nvPr/>
          </p:nvSpPr>
          <p:spPr bwMode="auto">
            <a:xfrm>
              <a:off x="2524638"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descr="Icon&#10;&#10;Description automatically generated">
              <a:extLst>
                <a:ext uri="{FF2B5EF4-FFF2-40B4-BE49-F238E27FC236}">
                  <a16:creationId xmlns:a16="http://schemas.microsoft.com/office/drawing/2014/main" id="{B05B95E6-0D20-47DE-8215-379C22A810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5501" y="920077"/>
              <a:ext cx="452163" cy="452163"/>
            </a:xfrm>
            <a:prstGeom prst="rect">
              <a:avLst/>
            </a:prstGeom>
          </p:spPr>
        </p:pic>
      </p:grpSp>
      <p:grpSp>
        <p:nvGrpSpPr>
          <p:cNvPr id="62" name="Group 61">
            <a:extLst>
              <a:ext uri="{FF2B5EF4-FFF2-40B4-BE49-F238E27FC236}">
                <a16:creationId xmlns:a16="http://schemas.microsoft.com/office/drawing/2014/main" id="{D60DF577-58BF-4A99-BE50-6727B4BC0B58}"/>
              </a:ext>
            </a:extLst>
          </p:cNvPr>
          <p:cNvGrpSpPr/>
          <p:nvPr/>
        </p:nvGrpSpPr>
        <p:grpSpPr>
          <a:xfrm>
            <a:off x="2902078" y="1924226"/>
            <a:ext cx="636494" cy="636494"/>
            <a:chOff x="3287426" y="824754"/>
            <a:chExt cx="636494" cy="636494"/>
          </a:xfrm>
        </p:grpSpPr>
        <p:sp>
          <p:nvSpPr>
            <p:cNvPr id="21" name="Oval 20">
              <a:extLst>
                <a:ext uri="{FF2B5EF4-FFF2-40B4-BE49-F238E27FC236}">
                  <a16:creationId xmlns:a16="http://schemas.microsoft.com/office/drawing/2014/main" id="{9F0E985F-FA78-4DFF-BEE1-F89994A0C697}"/>
                </a:ext>
              </a:extLst>
            </p:cNvPr>
            <p:cNvSpPr/>
            <p:nvPr/>
          </p:nvSpPr>
          <p:spPr bwMode="auto">
            <a:xfrm>
              <a:off x="3287426"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1" name="Graphic 50">
              <a:extLst>
                <a:ext uri="{FF2B5EF4-FFF2-40B4-BE49-F238E27FC236}">
                  <a16:creationId xmlns:a16="http://schemas.microsoft.com/office/drawing/2014/main" id="{9BB179DA-ED4D-47CD-A7FC-9D2BCC6D48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01047" y="972998"/>
              <a:ext cx="426160" cy="371756"/>
            </a:xfrm>
            <a:prstGeom prst="rect">
              <a:avLst/>
            </a:prstGeom>
          </p:spPr>
        </p:pic>
      </p:grpSp>
      <p:grpSp>
        <p:nvGrpSpPr>
          <p:cNvPr id="63" name="Group 62">
            <a:extLst>
              <a:ext uri="{FF2B5EF4-FFF2-40B4-BE49-F238E27FC236}">
                <a16:creationId xmlns:a16="http://schemas.microsoft.com/office/drawing/2014/main" id="{129D376F-F754-466A-8BA7-E127008C88CD}"/>
              </a:ext>
            </a:extLst>
          </p:cNvPr>
          <p:cNvGrpSpPr/>
          <p:nvPr/>
        </p:nvGrpSpPr>
        <p:grpSpPr>
          <a:xfrm>
            <a:off x="3545439" y="1361653"/>
            <a:ext cx="636494" cy="636494"/>
            <a:chOff x="4063818" y="824754"/>
            <a:chExt cx="636494" cy="636494"/>
          </a:xfrm>
        </p:grpSpPr>
        <p:sp>
          <p:nvSpPr>
            <p:cNvPr id="22" name="Oval 21">
              <a:extLst>
                <a:ext uri="{FF2B5EF4-FFF2-40B4-BE49-F238E27FC236}">
                  <a16:creationId xmlns:a16="http://schemas.microsoft.com/office/drawing/2014/main" id="{B91D00F5-C2F6-45F8-93BA-80E402D44290}"/>
                </a:ext>
              </a:extLst>
            </p:cNvPr>
            <p:cNvSpPr/>
            <p:nvPr/>
          </p:nvSpPr>
          <p:spPr bwMode="auto">
            <a:xfrm>
              <a:off x="4063818"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2" name="Graphic 51">
              <a:extLst>
                <a:ext uri="{FF2B5EF4-FFF2-40B4-BE49-F238E27FC236}">
                  <a16:creationId xmlns:a16="http://schemas.microsoft.com/office/drawing/2014/main" id="{3211F392-44B8-48D7-8D80-86AA3AA511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2995" y="964107"/>
              <a:ext cx="363214" cy="380647"/>
            </a:xfrm>
            <a:prstGeom prst="rect">
              <a:avLst/>
            </a:prstGeom>
          </p:spPr>
        </p:pic>
      </p:grpSp>
      <p:grpSp>
        <p:nvGrpSpPr>
          <p:cNvPr id="64" name="Group 63">
            <a:extLst>
              <a:ext uri="{FF2B5EF4-FFF2-40B4-BE49-F238E27FC236}">
                <a16:creationId xmlns:a16="http://schemas.microsoft.com/office/drawing/2014/main" id="{2EDBF7AA-1ACA-483D-941B-05CC30C080F2}"/>
              </a:ext>
            </a:extLst>
          </p:cNvPr>
          <p:cNvGrpSpPr/>
          <p:nvPr/>
        </p:nvGrpSpPr>
        <p:grpSpPr>
          <a:xfrm>
            <a:off x="4319811" y="923170"/>
            <a:ext cx="636494" cy="636494"/>
            <a:chOff x="4826605" y="824754"/>
            <a:chExt cx="636494" cy="636494"/>
          </a:xfrm>
        </p:grpSpPr>
        <p:sp>
          <p:nvSpPr>
            <p:cNvPr id="23" name="Oval 22">
              <a:extLst>
                <a:ext uri="{FF2B5EF4-FFF2-40B4-BE49-F238E27FC236}">
                  <a16:creationId xmlns:a16="http://schemas.microsoft.com/office/drawing/2014/main" id="{5311526B-A7B3-471A-A3D1-F9950D301DD0}"/>
                </a:ext>
              </a:extLst>
            </p:cNvPr>
            <p:cNvSpPr/>
            <p:nvPr/>
          </p:nvSpPr>
          <p:spPr bwMode="auto">
            <a:xfrm>
              <a:off x="4826605"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3" name="Graphic 52">
              <a:extLst>
                <a:ext uri="{FF2B5EF4-FFF2-40B4-BE49-F238E27FC236}">
                  <a16:creationId xmlns:a16="http://schemas.microsoft.com/office/drawing/2014/main" id="{080CECC0-E7AC-48DA-BE7D-B5C15368A6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55077" y="919669"/>
              <a:ext cx="379550" cy="384933"/>
            </a:xfrm>
            <a:prstGeom prst="rect">
              <a:avLst/>
            </a:prstGeom>
          </p:spPr>
        </p:pic>
      </p:grpSp>
      <p:grpSp>
        <p:nvGrpSpPr>
          <p:cNvPr id="65" name="Group 64">
            <a:extLst>
              <a:ext uri="{FF2B5EF4-FFF2-40B4-BE49-F238E27FC236}">
                <a16:creationId xmlns:a16="http://schemas.microsoft.com/office/drawing/2014/main" id="{AA0F0E04-DE2D-4EAD-9B14-62B181042DDA}"/>
              </a:ext>
            </a:extLst>
          </p:cNvPr>
          <p:cNvGrpSpPr/>
          <p:nvPr/>
        </p:nvGrpSpPr>
        <p:grpSpPr>
          <a:xfrm>
            <a:off x="5248525" y="725159"/>
            <a:ext cx="636494" cy="636494"/>
            <a:chOff x="5589393" y="824754"/>
            <a:chExt cx="636494" cy="636494"/>
          </a:xfrm>
        </p:grpSpPr>
        <p:sp>
          <p:nvSpPr>
            <p:cNvPr id="24" name="Oval 23">
              <a:extLst>
                <a:ext uri="{FF2B5EF4-FFF2-40B4-BE49-F238E27FC236}">
                  <a16:creationId xmlns:a16="http://schemas.microsoft.com/office/drawing/2014/main" id="{56552C50-D1FE-4595-860B-4C942D5DA2A5}"/>
                </a:ext>
              </a:extLst>
            </p:cNvPr>
            <p:cNvSpPr/>
            <p:nvPr/>
          </p:nvSpPr>
          <p:spPr bwMode="auto">
            <a:xfrm>
              <a:off x="5589393"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4" name="Graphic 53">
              <a:extLst>
                <a:ext uri="{FF2B5EF4-FFF2-40B4-BE49-F238E27FC236}">
                  <a16:creationId xmlns:a16="http://schemas.microsoft.com/office/drawing/2014/main" id="{BE22A9F0-FEEA-4A99-9135-066D4491DA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04303" y="950589"/>
              <a:ext cx="404585" cy="354013"/>
            </a:xfrm>
            <a:prstGeom prst="rect">
              <a:avLst/>
            </a:prstGeom>
          </p:spPr>
        </p:pic>
      </p:grpSp>
      <p:grpSp>
        <p:nvGrpSpPr>
          <p:cNvPr id="66" name="Group 65">
            <a:extLst>
              <a:ext uri="{FF2B5EF4-FFF2-40B4-BE49-F238E27FC236}">
                <a16:creationId xmlns:a16="http://schemas.microsoft.com/office/drawing/2014/main" id="{A26E68F6-2B85-43FC-A61F-2FC9F38ABDB9}"/>
              </a:ext>
            </a:extLst>
          </p:cNvPr>
          <p:cNvGrpSpPr/>
          <p:nvPr/>
        </p:nvGrpSpPr>
        <p:grpSpPr>
          <a:xfrm>
            <a:off x="6164119" y="730967"/>
            <a:ext cx="636494" cy="636494"/>
            <a:chOff x="6396776" y="824754"/>
            <a:chExt cx="636494" cy="636494"/>
          </a:xfrm>
        </p:grpSpPr>
        <p:sp>
          <p:nvSpPr>
            <p:cNvPr id="25" name="Oval 24">
              <a:extLst>
                <a:ext uri="{FF2B5EF4-FFF2-40B4-BE49-F238E27FC236}">
                  <a16:creationId xmlns:a16="http://schemas.microsoft.com/office/drawing/2014/main" id="{A1A47AC3-C480-48C2-998A-B1E9B37572E1}"/>
                </a:ext>
              </a:extLst>
            </p:cNvPr>
            <p:cNvSpPr/>
            <p:nvPr/>
          </p:nvSpPr>
          <p:spPr bwMode="auto">
            <a:xfrm>
              <a:off x="6396776"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5" name="Graphic 54">
              <a:extLst>
                <a:ext uri="{FF2B5EF4-FFF2-40B4-BE49-F238E27FC236}">
                  <a16:creationId xmlns:a16="http://schemas.microsoft.com/office/drawing/2014/main" id="{E8ED2190-D68F-42EE-BF75-61FEA31F4FB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54874" y="927731"/>
              <a:ext cx="320298" cy="368061"/>
            </a:xfrm>
            <a:prstGeom prst="rect">
              <a:avLst/>
            </a:prstGeom>
          </p:spPr>
        </p:pic>
      </p:grpSp>
      <p:grpSp>
        <p:nvGrpSpPr>
          <p:cNvPr id="67" name="Group 66">
            <a:extLst>
              <a:ext uri="{FF2B5EF4-FFF2-40B4-BE49-F238E27FC236}">
                <a16:creationId xmlns:a16="http://schemas.microsoft.com/office/drawing/2014/main" id="{8767BCE5-1FA7-48E6-A11B-484DE39CA09C}"/>
              </a:ext>
            </a:extLst>
          </p:cNvPr>
          <p:cNvGrpSpPr/>
          <p:nvPr/>
        </p:nvGrpSpPr>
        <p:grpSpPr>
          <a:xfrm>
            <a:off x="7123258" y="923170"/>
            <a:ext cx="636494" cy="636494"/>
            <a:chOff x="7159563" y="824754"/>
            <a:chExt cx="636494" cy="636494"/>
          </a:xfrm>
        </p:grpSpPr>
        <p:sp>
          <p:nvSpPr>
            <p:cNvPr id="26" name="Oval 25">
              <a:extLst>
                <a:ext uri="{FF2B5EF4-FFF2-40B4-BE49-F238E27FC236}">
                  <a16:creationId xmlns:a16="http://schemas.microsoft.com/office/drawing/2014/main" id="{4731F029-ED0D-49F8-8EE3-0B74BE12925A}"/>
                </a:ext>
              </a:extLst>
            </p:cNvPr>
            <p:cNvSpPr/>
            <p:nvPr/>
          </p:nvSpPr>
          <p:spPr bwMode="auto">
            <a:xfrm>
              <a:off x="7159563" y="824754"/>
              <a:ext cx="636494" cy="636494"/>
            </a:xfrm>
            <a:prstGeom prst="ellipse">
              <a:avLst/>
            </a:prstGeom>
            <a:solidFill>
              <a:srgbClr val="00633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6" name="Graphic 55">
              <a:extLst>
                <a:ext uri="{FF2B5EF4-FFF2-40B4-BE49-F238E27FC236}">
                  <a16:creationId xmlns:a16="http://schemas.microsoft.com/office/drawing/2014/main" id="{3F2B5A81-582E-48C2-BF8C-501AB0283C4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19755" y="952892"/>
              <a:ext cx="359633" cy="376490"/>
            </a:xfrm>
            <a:prstGeom prst="rect">
              <a:avLst/>
            </a:prstGeom>
          </p:spPr>
        </p:pic>
      </p:grpSp>
      <p:grpSp>
        <p:nvGrpSpPr>
          <p:cNvPr id="69" name="Group 68">
            <a:extLst>
              <a:ext uri="{FF2B5EF4-FFF2-40B4-BE49-F238E27FC236}">
                <a16:creationId xmlns:a16="http://schemas.microsoft.com/office/drawing/2014/main" id="{2A2A98EC-4851-4A19-9AC3-D29F73E5E9F3}"/>
              </a:ext>
            </a:extLst>
          </p:cNvPr>
          <p:cNvGrpSpPr/>
          <p:nvPr/>
        </p:nvGrpSpPr>
        <p:grpSpPr>
          <a:xfrm>
            <a:off x="8720177" y="1924226"/>
            <a:ext cx="636494" cy="636494"/>
            <a:chOff x="9556123" y="1667436"/>
            <a:chExt cx="636494" cy="636494"/>
          </a:xfrm>
          <a:solidFill>
            <a:srgbClr val="003544"/>
          </a:solidFill>
        </p:grpSpPr>
        <p:sp>
          <p:nvSpPr>
            <p:cNvPr id="29" name="Oval 28">
              <a:extLst>
                <a:ext uri="{FF2B5EF4-FFF2-40B4-BE49-F238E27FC236}">
                  <a16:creationId xmlns:a16="http://schemas.microsoft.com/office/drawing/2014/main" id="{2FA8B1D3-01BE-4D30-BAB3-97C4D8CD524F}"/>
                </a:ext>
              </a:extLst>
            </p:cNvPr>
            <p:cNvSpPr/>
            <p:nvPr/>
          </p:nvSpPr>
          <p:spPr bwMode="auto">
            <a:xfrm>
              <a:off x="9556123" y="1667436"/>
              <a:ext cx="636494" cy="636494"/>
            </a:xfrm>
            <a:prstGeom prst="ellipse">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8" name="Graphic 57">
              <a:extLst>
                <a:ext uri="{FF2B5EF4-FFF2-40B4-BE49-F238E27FC236}">
                  <a16:creationId xmlns:a16="http://schemas.microsoft.com/office/drawing/2014/main" id="{C75CE135-A590-4162-B80A-0E1052BE4FD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43237" y="1785824"/>
              <a:ext cx="440678" cy="384817"/>
            </a:xfrm>
            <a:prstGeom prst="rect">
              <a:avLst/>
            </a:prstGeom>
          </p:spPr>
        </p:pic>
      </p:grpSp>
      <p:grpSp>
        <p:nvGrpSpPr>
          <p:cNvPr id="70" name="Group 69">
            <a:extLst>
              <a:ext uri="{FF2B5EF4-FFF2-40B4-BE49-F238E27FC236}">
                <a16:creationId xmlns:a16="http://schemas.microsoft.com/office/drawing/2014/main" id="{B26ED896-D760-4034-82FD-608C4DC7D3A4}"/>
              </a:ext>
            </a:extLst>
          </p:cNvPr>
          <p:cNvGrpSpPr/>
          <p:nvPr/>
        </p:nvGrpSpPr>
        <p:grpSpPr>
          <a:xfrm>
            <a:off x="7979509" y="1361653"/>
            <a:ext cx="636494" cy="636494"/>
            <a:chOff x="10318910" y="1667436"/>
            <a:chExt cx="636494" cy="636494"/>
          </a:xfrm>
        </p:grpSpPr>
        <p:sp>
          <p:nvSpPr>
            <p:cNvPr id="30" name="Oval 29">
              <a:extLst>
                <a:ext uri="{FF2B5EF4-FFF2-40B4-BE49-F238E27FC236}">
                  <a16:creationId xmlns:a16="http://schemas.microsoft.com/office/drawing/2014/main" id="{BD954178-8AA1-43BD-B2D6-02A8E1560C07}"/>
                </a:ext>
              </a:extLst>
            </p:cNvPr>
            <p:cNvSpPr/>
            <p:nvPr/>
          </p:nvSpPr>
          <p:spPr bwMode="auto">
            <a:xfrm>
              <a:off x="10318910" y="1667436"/>
              <a:ext cx="636494" cy="636494"/>
            </a:xfrm>
            <a:prstGeom prst="ellipse">
              <a:avLst/>
            </a:prstGeom>
            <a:solidFill>
              <a:schemeClr val="tx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9" name="Graphic 58">
              <a:extLst>
                <a:ext uri="{FF2B5EF4-FFF2-40B4-BE49-F238E27FC236}">
                  <a16:creationId xmlns:a16="http://schemas.microsoft.com/office/drawing/2014/main" id="{F931049C-2DF4-48CF-95AB-811E47A892C9}"/>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b="17669"/>
            <a:stretch/>
          </p:blipFill>
          <p:spPr>
            <a:xfrm>
              <a:off x="10435936" y="1782550"/>
              <a:ext cx="405667" cy="463693"/>
            </a:xfrm>
            <a:prstGeom prst="rect">
              <a:avLst/>
            </a:prstGeom>
          </p:spPr>
        </p:pic>
      </p:grpSp>
      <p:sp>
        <p:nvSpPr>
          <p:cNvPr id="82" name="TextBox 81">
            <a:extLst>
              <a:ext uri="{FF2B5EF4-FFF2-40B4-BE49-F238E27FC236}">
                <a16:creationId xmlns:a16="http://schemas.microsoft.com/office/drawing/2014/main" id="{9D375036-A015-41E3-BCC3-AB11C7F9DC6A}"/>
              </a:ext>
            </a:extLst>
          </p:cNvPr>
          <p:cNvSpPr txBox="1"/>
          <p:nvPr/>
        </p:nvSpPr>
        <p:spPr>
          <a:xfrm>
            <a:off x="237008" y="4295041"/>
            <a:ext cx="1544396" cy="461665"/>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Multichannel capture </a:t>
            </a:r>
            <a:endParaRPr lang="en-US" sz="1200">
              <a:cs typeface="Calibri" panose="020F0502020204030204" pitchFamily="34" charset="0"/>
            </a:endParaRPr>
          </a:p>
        </p:txBody>
      </p:sp>
      <p:sp>
        <p:nvSpPr>
          <p:cNvPr id="83" name="TextBox 82">
            <a:extLst>
              <a:ext uri="{FF2B5EF4-FFF2-40B4-BE49-F238E27FC236}">
                <a16:creationId xmlns:a16="http://schemas.microsoft.com/office/drawing/2014/main" id="{B6F7733E-2D49-4AA4-BD11-04DADB66AB3B}"/>
              </a:ext>
            </a:extLst>
          </p:cNvPr>
          <p:cNvSpPr txBox="1"/>
          <p:nvPr/>
        </p:nvSpPr>
        <p:spPr>
          <a:xfrm>
            <a:off x="414784" y="3411014"/>
            <a:ext cx="1544396" cy="461665"/>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Content management</a:t>
            </a:r>
            <a:endParaRPr lang="en-US" sz="1200">
              <a:cs typeface="Calibri" panose="020F0502020204030204" pitchFamily="34" charset="0"/>
            </a:endParaRPr>
          </a:p>
        </p:txBody>
      </p:sp>
      <p:sp>
        <p:nvSpPr>
          <p:cNvPr id="84" name="TextBox 83">
            <a:extLst>
              <a:ext uri="{FF2B5EF4-FFF2-40B4-BE49-F238E27FC236}">
                <a16:creationId xmlns:a16="http://schemas.microsoft.com/office/drawing/2014/main" id="{895BB799-FDCD-4DC6-BABE-4126EE3C69EA}"/>
              </a:ext>
            </a:extLst>
          </p:cNvPr>
          <p:cNvSpPr txBox="1"/>
          <p:nvPr/>
        </p:nvSpPr>
        <p:spPr>
          <a:xfrm>
            <a:off x="805386" y="2662676"/>
            <a:ext cx="1544396" cy="276999"/>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Process automation</a:t>
            </a:r>
            <a:endParaRPr lang="en-US" sz="1200">
              <a:cs typeface="Calibri" panose="020F0502020204030204" pitchFamily="34" charset="0"/>
            </a:endParaRPr>
          </a:p>
        </p:txBody>
      </p:sp>
      <p:sp>
        <p:nvSpPr>
          <p:cNvPr id="85" name="TextBox 84">
            <a:extLst>
              <a:ext uri="{FF2B5EF4-FFF2-40B4-BE49-F238E27FC236}">
                <a16:creationId xmlns:a16="http://schemas.microsoft.com/office/drawing/2014/main" id="{14804990-CE4A-4464-8AD0-6C9FF7614DDA}"/>
              </a:ext>
            </a:extLst>
          </p:cNvPr>
          <p:cNvSpPr txBox="1"/>
          <p:nvPr/>
        </p:nvSpPr>
        <p:spPr>
          <a:xfrm>
            <a:off x="1315246" y="1947858"/>
            <a:ext cx="1544396" cy="276999"/>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Case management</a:t>
            </a:r>
            <a:endParaRPr lang="en-US" sz="1200">
              <a:cs typeface="Calibri" panose="020F0502020204030204" pitchFamily="34" charset="0"/>
            </a:endParaRPr>
          </a:p>
        </p:txBody>
      </p:sp>
      <p:sp>
        <p:nvSpPr>
          <p:cNvPr id="86" name="TextBox 85">
            <a:extLst>
              <a:ext uri="{FF2B5EF4-FFF2-40B4-BE49-F238E27FC236}">
                <a16:creationId xmlns:a16="http://schemas.microsoft.com/office/drawing/2014/main" id="{7EE6B2AA-FCF6-4758-BD97-2D2441FAA40F}"/>
              </a:ext>
            </a:extLst>
          </p:cNvPr>
          <p:cNvSpPr txBox="1"/>
          <p:nvPr/>
        </p:nvSpPr>
        <p:spPr>
          <a:xfrm>
            <a:off x="879472" y="1209582"/>
            <a:ext cx="2677542" cy="461665"/>
          </a:xfrm>
          <a:prstGeom prst="rect">
            <a:avLst/>
          </a:prstGeom>
          <a:noFill/>
        </p:spPr>
        <p:txBody>
          <a:bodyPr wrap="square">
            <a:spAutoFit/>
          </a:bodyPr>
          <a:lstStyle/>
          <a:p>
            <a:pPr algn="r"/>
            <a:r>
              <a:rPr kumimoji="0" lang="en-US" sz="1200" b="0" i="0" u="none" strike="noStrike" kern="1200" cap="none" spc="0" normalizeH="0" baseline="0" noProof="0" dirty="0">
                <a:ln>
                  <a:noFill/>
                </a:ln>
                <a:solidFill>
                  <a:srgbClr val="56565A"/>
                </a:solidFill>
                <a:effectLst/>
                <a:uLnTx/>
                <a:uFillTx/>
                <a:cs typeface="Calibri" panose="020F0502020204030204" pitchFamily="34" charset="0"/>
              </a:rPr>
              <a:t>Customer communication </a:t>
            </a:r>
            <a:r>
              <a:rPr lang="en-US" sz="1200" dirty="0">
                <a:solidFill>
                  <a:srgbClr val="56565A"/>
                </a:solidFill>
                <a:cs typeface="Calibri" panose="020F0502020204030204" pitchFamily="34" charset="0"/>
              </a:rPr>
              <a:t>management</a:t>
            </a:r>
            <a:endParaRPr lang="en-US" sz="1200" dirty="0">
              <a:cs typeface="Calibri" panose="020F0502020204030204" pitchFamily="34" charset="0"/>
            </a:endParaRPr>
          </a:p>
        </p:txBody>
      </p:sp>
      <p:sp>
        <p:nvSpPr>
          <p:cNvPr id="87" name="TextBox 86">
            <a:extLst>
              <a:ext uri="{FF2B5EF4-FFF2-40B4-BE49-F238E27FC236}">
                <a16:creationId xmlns:a16="http://schemas.microsoft.com/office/drawing/2014/main" id="{E7714C4C-372D-46B1-8E09-B274E265BBBB}"/>
              </a:ext>
            </a:extLst>
          </p:cNvPr>
          <p:cNvSpPr txBox="1"/>
          <p:nvPr/>
        </p:nvSpPr>
        <p:spPr>
          <a:xfrm>
            <a:off x="3033516" y="666697"/>
            <a:ext cx="1438573" cy="276999"/>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Collaboration</a:t>
            </a:r>
            <a:endParaRPr lang="en-US" sz="1200">
              <a:cs typeface="Calibri" panose="020F0502020204030204" pitchFamily="34" charset="0"/>
            </a:endParaRPr>
          </a:p>
        </p:txBody>
      </p:sp>
      <p:sp>
        <p:nvSpPr>
          <p:cNvPr id="88" name="TextBox 87">
            <a:extLst>
              <a:ext uri="{FF2B5EF4-FFF2-40B4-BE49-F238E27FC236}">
                <a16:creationId xmlns:a16="http://schemas.microsoft.com/office/drawing/2014/main" id="{0017DD94-4A22-47BA-9FC6-33FB7735A584}"/>
              </a:ext>
            </a:extLst>
          </p:cNvPr>
          <p:cNvSpPr txBox="1"/>
          <p:nvPr/>
        </p:nvSpPr>
        <p:spPr>
          <a:xfrm>
            <a:off x="3843100" y="409335"/>
            <a:ext cx="1841162" cy="276999"/>
          </a:xfrm>
          <a:prstGeom prst="rect">
            <a:avLst/>
          </a:prstGeom>
          <a:noFill/>
        </p:spPr>
        <p:txBody>
          <a:bodyPr wrap="square">
            <a:spAutoFit/>
          </a:bodyPr>
          <a:lstStyle/>
          <a:p>
            <a:pPr algn="r"/>
            <a:r>
              <a:rPr kumimoji="0" lang="en-US" sz="1200" b="0" i="0" u="none" strike="noStrike" kern="1200" cap="none" spc="0" normalizeH="0" baseline="0" noProof="0">
                <a:ln>
                  <a:noFill/>
                </a:ln>
                <a:solidFill>
                  <a:srgbClr val="56565A"/>
                </a:solidFill>
                <a:effectLst/>
                <a:uLnTx/>
                <a:uFillTx/>
                <a:cs typeface="Calibri" panose="020F0502020204030204" pitchFamily="34" charset="0"/>
              </a:rPr>
              <a:t>Search</a:t>
            </a:r>
            <a:endParaRPr lang="en-US" sz="1200">
              <a:cs typeface="Calibri" panose="020F0502020204030204" pitchFamily="34" charset="0"/>
            </a:endParaRPr>
          </a:p>
        </p:txBody>
      </p:sp>
      <p:sp>
        <p:nvSpPr>
          <p:cNvPr id="89" name="TextBox 88">
            <a:extLst>
              <a:ext uri="{FF2B5EF4-FFF2-40B4-BE49-F238E27FC236}">
                <a16:creationId xmlns:a16="http://schemas.microsoft.com/office/drawing/2014/main" id="{A940E362-43BC-43E2-8389-F4DFC903A2FB}"/>
              </a:ext>
            </a:extLst>
          </p:cNvPr>
          <p:cNvSpPr txBox="1"/>
          <p:nvPr/>
        </p:nvSpPr>
        <p:spPr>
          <a:xfrm>
            <a:off x="6359475" y="413480"/>
            <a:ext cx="2061835" cy="276999"/>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Reporting and analytics</a:t>
            </a:r>
            <a:endParaRPr lang="en-US" sz="1200">
              <a:cs typeface="Calibri" panose="020F0502020204030204" pitchFamily="34" charset="0"/>
            </a:endParaRPr>
          </a:p>
        </p:txBody>
      </p:sp>
      <p:sp>
        <p:nvSpPr>
          <p:cNvPr id="90" name="TextBox 89">
            <a:extLst>
              <a:ext uri="{FF2B5EF4-FFF2-40B4-BE49-F238E27FC236}">
                <a16:creationId xmlns:a16="http://schemas.microsoft.com/office/drawing/2014/main" id="{60721120-53D5-42A4-9386-DEF606573F5A}"/>
              </a:ext>
            </a:extLst>
          </p:cNvPr>
          <p:cNvSpPr txBox="1"/>
          <p:nvPr/>
        </p:nvSpPr>
        <p:spPr>
          <a:xfrm>
            <a:off x="7689259" y="740975"/>
            <a:ext cx="2646956" cy="276999"/>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Retention and records management</a:t>
            </a:r>
            <a:endParaRPr lang="en-US" sz="1200">
              <a:cs typeface="Calibri" panose="020F0502020204030204" pitchFamily="34" charset="0"/>
            </a:endParaRPr>
          </a:p>
        </p:txBody>
      </p:sp>
      <p:sp>
        <p:nvSpPr>
          <p:cNvPr id="91" name="TextBox 90">
            <a:extLst>
              <a:ext uri="{FF2B5EF4-FFF2-40B4-BE49-F238E27FC236}">
                <a16:creationId xmlns:a16="http://schemas.microsoft.com/office/drawing/2014/main" id="{E1050827-711D-4CA3-8DD4-A830BD59E093}"/>
              </a:ext>
            </a:extLst>
          </p:cNvPr>
          <p:cNvSpPr txBox="1"/>
          <p:nvPr/>
        </p:nvSpPr>
        <p:spPr>
          <a:xfrm>
            <a:off x="8642676" y="1354046"/>
            <a:ext cx="1535030" cy="276999"/>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Hyland RPA</a:t>
            </a:r>
            <a:endParaRPr lang="en-US" sz="1200">
              <a:cs typeface="Calibri" panose="020F0502020204030204" pitchFamily="34" charset="0"/>
            </a:endParaRPr>
          </a:p>
        </p:txBody>
      </p:sp>
      <p:sp>
        <p:nvSpPr>
          <p:cNvPr id="92" name="TextBox 91">
            <a:extLst>
              <a:ext uri="{FF2B5EF4-FFF2-40B4-BE49-F238E27FC236}">
                <a16:creationId xmlns:a16="http://schemas.microsoft.com/office/drawing/2014/main" id="{AAC8CF6D-5516-4555-86B2-DEB09E3A052F}"/>
              </a:ext>
            </a:extLst>
          </p:cNvPr>
          <p:cNvSpPr txBox="1"/>
          <p:nvPr/>
        </p:nvSpPr>
        <p:spPr>
          <a:xfrm>
            <a:off x="9448357" y="1974368"/>
            <a:ext cx="1948274" cy="276999"/>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Nuxeo DAM</a:t>
            </a:r>
            <a:endParaRPr lang="en-US" sz="1200">
              <a:cs typeface="Calibri" panose="020F0502020204030204" pitchFamily="34" charset="0"/>
            </a:endParaRPr>
          </a:p>
        </p:txBody>
      </p:sp>
      <p:sp>
        <p:nvSpPr>
          <p:cNvPr id="93" name="TextBox 92">
            <a:extLst>
              <a:ext uri="{FF2B5EF4-FFF2-40B4-BE49-F238E27FC236}">
                <a16:creationId xmlns:a16="http://schemas.microsoft.com/office/drawing/2014/main" id="{4862344D-2C9B-4AFB-9C64-09369A0847D6}"/>
              </a:ext>
            </a:extLst>
          </p:cNvPr>
          <p:cNvSpPr txBox="1"/>
          <p:nvPr/>
        </p:nvSpPr>
        <p:spPr>
          <a:xfrm>
            <a:off x="9923592" y="2666303"/>
            <a:ext cx="2079180" cy="461665"/>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Governance Rules as a Service</a:t>
            </a:r>
            <a:endParaRPr lang="en-US" sz="1200">
              <a:cs typeface="Calibri" panose="020F0502020204030204" pitchFamily="34" charset="0"/>
            </a:endParaRPr>
          </a:p>
        </p:txBody>
      </p:sp>
      <p:sp>
        <p:nvSpPr>
          <p:cNvPr id="94" name="TextBox 93">
            <a:extLst>
              <a:ext uri="{FF2B5EF4-FFF2-40B4-BE49-F238E27FC236}">
                <a16:creationId xmlns:a16="http://schemas.microsoft.com/office/drawing/2014/main" id="{56E2AC54-3F8E-4536-AD36-05C154CB97EE}"/>
              </a:ext>
            </a:extLst>
          </p:cNvPr>
          <p:cNvSpPr txBox="1"/>
          <p:nvPr/>
        </p:nvSpPr>
        <p:spPr>
          <a:xfrm>
            <a:off x="10336214" y="3488238"/>
            <a:ext cx="1666557" cy="276999"/>
          </a:xfrm>
          <a:prstGeom prst="rect">
            <a:avLst/>
          </a:prstGeom>
          <a:noFill/>
        </p:spPr>
        <p:txBody>
          <a:bodyPr wrap="square">
            <a:spAutoFit/>
          </a:bodyPr>
          <a:lstStyle/>
          <a:p>
            <a:r>
              <a:rPr kumimoji="0" lang="en-US" sz="1200" b="0" i="0" u="none" strike="noStrike" kern="1200" cap="none" spc="0" normalizeH="0" baseline="0" noProof="0" dirty="0">
                <a:ln>
                  <a:noFill/>
                </a:ln>
                <a:solidFill>
                  <a:srgbClr val="56565A"/>
                </a:solidFill>
                <a:effectLst/>
                <a:uLnTx/>
                <a:uFillTx/>
                <a:cs typeface="Calibri" panose="020F0502020204030204" pitchFamily="34" charset="0"/>
              </a:rPr>
              <a:t>Document Composition</a:t>
            </a:r>
            <a:endParaRPr lang="en-US" sz="1200" dirty="0">
              <a:cs typeface="Calibri" panose="020F0502020204030204" pitchFamily="34" charset="0"/>
            </a:endParaRPr>
          </a:p>
        </p:txBody>
      </p:sp>
      <p:sp>
        <p:nvSpPr>
          <p:cNvPr id="95" name="TextBox 94">
            <a:extLst>
              <a:ext uri="{FF2B5EF4-FFF2-40B4-BE49-F238E27FC236}">
                <a16:creationId xmlns:a16="http://schemas.microsoft.com/office/drawing/2014/main" id="{4F339B3C-3214-4475-9A79-183DC1BE3E34}"/>
              </a:ext>
            </a:extLst>
          </p:cNvPr>
          <p:cNvSpPr txBox="1"/>
          <p:nvPr/>
        </p:nvSpPr>
        <p:spPr>
          <a:xfrm>
            <a:off x="10436152" y="4387639"/>
            <a:ext cx="2079180" cy="276999"/>
          </a:xfrm>
          <a:prstGeom prst="rect">
            <a:avLst/>
          </a:prstGeom>
          <a:noFill/>
        </p:spPr>
        <p:txBody>
          <a:bodyPr wrap="square">
            <a:spAutoFit/>
          </a:bodyPr>
          <a:lstStyle/>
          <a:p>
            <a:r>
              <a:rPr kumimoji="0" lang="en-US" sz="1200" b="0" i="0" u="none" strike="noStrike" kern="1200" cap="none" spc="0" normalizeH="0" baseline="0" noProof="0">
                <a:ln>
                  <a:noFill/>
                </a:ln>
                <a:solidFill>
                  <a:srgbClr val="56565A"/>
                </a:solidFill>
                <a:effectLst/>
                <a:uLnTx/>
                <a:uFillTx/>
                <a:cs typeface="Calibri" panose="020F0502020204030204" pitchFamily="34" charset="0"/>
              </a:rPr>
              <a:t>Enterprise Search</a:t>
            </a:r>
            <a:endParaRPr lang="en-US" sz="1200">
              <a:cs typeface="Calibri" panose="020F0502020204030204" pitchFamily="34" charset="0"/>
            </a:endParaRPr>
          </a:p>
        </p:txBody>
      </p:sp>
      <p:grpSp>
        <p:nvGrpSpPr>
          <p:cNvPr id="113" name="Group 112">
            <a:extLst>
              <a:ext uri="{FF2B5EF4-FFF2-40B4-BE49-F238E27FC236}">
                <a16:creationId xmlns:a16="http://schemas.microsoft.com/office/drawing/2014/main" id="{CD4F3468-4C31-4242-AF54-C632943F90A5}"/>
              </a:ext>
            </a:extLst>
          </p:cNvPr>
          <p:cNvGrpSpPr/>
          <p:nvPr/>
        </p:nvGrpSpPr>
        <p:grpSpPr>
          <a:xfrm>
            <a:off x="3654692" y="5274383"/>
            <a:ext cx="2239745" cy="1437861"/>
            <a:chOff x="3254641" y="5121983"/>
            <a:chExt cx="2239745" cy="1437861"/>
          </a:xfrm>
        </p:grpSpPr>
        <p:sp>
          <p:nvSpPr>
            <p:cNvPr id="4" name="Rectangle 3">
              <a:extLst>
                <a:ext uri="{FF2B5EF4-FFF2-40B4-BE49-F238E27FC236}">
                  <a16:creationId xmlns:a16="http://schemas.microsoft.com/office/drawing/2014/main" id="{72CBE81C-9D6E-4694-B650-B9CA3A379D41}"/>
                </a:ext>
              </a:extLst>
            </p:cNvPr>
            <p:cNvSpPr/>
            <p:nvPr/>
          </p:nvSpPr>
          <p:spPr>
            <a:xfrm>
              <a:off x="3254641" y="5407541"/>
              <a:ext cx="2239745" cy="1152303"/>
            </a:xfrm>
            <a:prstGeom prst="rect">
              <a:avLst/>
            </a:prstGeom>
          </p:spPr>
          <p:txBody>
            <a:bodyPr wrap="square">
              <a:spAutoFit/>
            </a:bodyPr>
            <a:lstStyle/>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rPr>
                <a:t>Enterprise applications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Line of business solutions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rPr>
                <a:t>Productivity applications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Custom</a:t>
              </a:r>
              <a:endParaRPr kumimoji="0" lang="en-US" sz="12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endParaRPr kumimoji="0" lang="en-US" sz="13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34D46292-47A2-40E0-AD07-D10D663731B0}"/>
                </a:ext>
              </a:extLst>
            </p:cNvPr>
            <p:cNvSpPr txBox="1"/>
            <p:nvPr/>
          </p:nvSpPr>
          <p:spPr>
            <a:xfrm>
              <a:off x="3265686" y="5121983"/>
              <a:ext cx="2194601" cy="35881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600" i="0" u="none" strike="noStrike" kern="1200" cap="none" normalizeH="0" baseline="0" noProof="0">
                  <a:ln>
                    <a:noFill/>
                  </a:ln>
                  <a:solidFill>
                    <a:schemeClr val="bg1"/>
                  </a:solidFill>
                  <a:effectLst/>
                  <a:uLnTx/>
                  <a:uFillTx/>
                  <a:ea typeface="Calibri" panose="020F0502020204030204" pitchFamily="34" charset="0"/>
                  <a:cs typeface="Calibri" panose="020F0502020204030204" pitchFamily="34" charset="0"/>
                </a:rPr>
                <a:t>INTEGRATIONS</a:t>
              </a:r>
            </a:p>
          </p:txBody>
        </p:sp>
      </p:grpSp>
      <p:grpSp>
        <p:nvGrpSpPr>
          <p:cNvPr id="114" name="Group 113">
            <a:extLst>
              <a:ext uri="{FF2B5EF4-FFF2-40B4-BE49-F238E27FC236}">
                <a16:creationId xmlns:a16="http://schemas.microsoft.com/office/drawing/2014/main" id="{EC0AF0BD-78B1-44D1-9252-2FDA3F7B9627}"/>
              </a:ext>
            </a:extLst>
          </p:cNvPr>
          <p:cNvGrpSpPr/>
          <p:nvPr/>
        </p:nvGrpSpPr>
        <p:grpSpPr>
          <a:xfrm>
            <a:off x="6372627" y="5281366"/>
            <a:ext cx="2194601" cy="1204246"/>
            <a:chOff x="5922793" y="5128966"/>
            <a:chExt cx="2194601" cy="1204246"/>
          </a:xfrm>
        </p:grpSpPr>
        <p:sp>
          <p:nvSpPr>
            <p:cNvPr id="6" name="Rectangle 5">
              <a:extLst>
                <a:ext uri="{FF2B5EF4-FFF2-40B4-BE49-F238E27FC236}">
                  <a16:creationId xmlns:a16="http://schemas.microsoft.com/office/drawing/2014/main" id="{045478FD-264A-4758-A56B-7ED97EF55781}"/>
                </a:ext>
              </a:extLst>
            </p:cNvPr>
            <p:cNvSpPr/>
            <p:nvPr/>
          </p:nvSpPr>
          <p:spPr>
            <a:xfrm>
              <a:off x="5922793" y="5409433"/>
              <a:ext cx="1894947" cy="923779"/>
            </a:xfrm>
            <a:prstGeom prst="rect">
              <a:avLst/>
            </a:prstGeom>
          </p:spPr>
          <p:txBody>
            <a:bodyPr wrap="square">
              <a:spAutoFit/>
            </a:bodyPr>
            <a:lstStyle/>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ea typeface="Calibri" panose="020F0502020204030204" pitchFamily="34" charset="0"/>
                  <a:cs typeface="Calibri" panose="020F0502020204030204" pitchFamily="34" charset="0"/>
                </a:rPr>
                <a:t>Low code platform</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Web services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Integration servers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ea typeface="Calibri" panose="020F0502020204030204" pitchFamily="34" charset="0"/>
                  <a:cs typeface="Calibri" panose="020F0502020204030204" pitchFamily="34" charset="0"/>
                </a:rPr>
                <a:t>API</a:t>
              </a:r>
            </a:p>
          </p:txBody>
        </p:sp>
        <p:sp>
          <p:nvSpPr>
            <p:cNvPr id="104" name="TextBox 103">
              <a:extLst>
                <a:ext uri="{FF2B5EF4-FFF2-40B4-BE49-F238E27FC236}">
                  <a16:creationId xmlns:a16="http://schemas.microsoft.com/office/drawing/2014/main" id="{95C06DA4-CB72-43ED-B148-ED64F8FD7830}"/>
                </a:ext>
              </a:extLst>
            </p:cNvPr>
            <p:cNvSpPr txBox="1"/>
            <p:nvPr/>
          </p:nvSpPr>
          <p:spPr>
            <a:xfrm>
              <a:off x="5922793" y="5128966"/>
              <a:ext cx="2194601" cy="35881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600" i="0" u="none" strike="noStrike" kern="1200" cap="none" normalizeH="0" baseline="0" noProof="0">
                  <a:ln>
                    <a:noFill/>
                  </a:ln>
                  <a:solidFill>
                    <a:schemeClr val="bg1"/>
                  </a:solidFill>
                  <a:effectLst/>
                  <a:uLnTx/>
                  <a:uFillTx/>
                  <a:ea typeface="Calibri" panose="020F0502020204030204" pitchFamily="34" charset="0"/>
                  <a:cs typeface="Calibri" panose="020F0502020204030204" pitchFamily="34" charset="0"/>
                </a:rPr>
                <a:t>EXTENSIBILITY</a:t>
              </a:r>
            </a:p>
          </p:txBody>
        </p:sp>
      </p:grpSp>
      <p:grpSp>
        <p:nvGrpSpPr>
          <p:cNvPr id="107" name="Group 106">
            <a:extLst>
              <a:ext uri="{FF2B5EF4-FFF2-40B4-BE49-F238E27FC236}">
                <a16:creationId xmlns:a16="http://schemas.microsoft.com/office/drawing/2014/main" id="{118E2D0C-8BE6-4F6C-81C3-3634909FB558}"/>
              </a:ext>
            </a:extLst>
          </p:cNvPr>
          <p:cNvGrpSpPr/>
          <p:nvPr/>
        </p:nvGrpSpPr>
        <p:grpSpPr>
          <a:xfrm>
            <a:off x="9754326" y="4246452"/>
            <a:ext cx="636494" cy="636494"/>
            <a:chOff x="9754326" y="4246452"/>
            <a:chExt cx="636494" cy="636494"/>
          </a:xfrm>
          <a:solidFill>
            <a:schemeClr val="tx2"/>
          </a:solidFill>
        </p:grpSpPr>
        <p:sp>
          <p:nvSpPr>
            <p:cNvPr id="28" name="Oval 27">
              <a:extLst>
                <a:ext uri="{FF2B5EF4-FFF2-40B4-BE49-F238E27FC236}">
                  <a16:creationId xmlns:a16="http://schemas.microsoft.com/office/drawing/2014/main" id="{9B228249-DBE5-4623-BB69-100CB708C0E9}"/>
                </a:ext>
              </a:extLst>
            </p:cNvPr>
            <p:cNvSpPr/>
            <p:nvPr/>
          </p:nvSpPr>
          <p:spPr bwMode="auto">
            <a:xfrm>
              <a:off x="9754326" y="4246452"/>
              <a:ext cx="636494" cy="636494"/>
            </a:xfrm>
            <a:prstGeom prst="ellipse">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pic>
          <p:nvPicPr>
            <p:cNvPr id="106" name="Graphic 105">
              <a:extLst>
                <a:ext uri="{FF2B5EF4-FFF2-40B4-BE49-F238E27FC236}">
                  <a16:creationId xmlns:a16="http://schemas.microsoft.com/office/drawing/2014/main" id="{C8677F12-EAFC-4B61-8BA1-A13636C0EB0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888784" y="4373180"/>
              <a:ext cx="404585" cy="354013"/>
            </a:xfrm>
            <a:prstGeom prst="rect">
              <a:avLst/>
            </a:prstGeom>
          </p:spPr>
        </p:pic>
      </p:grpSp>
      <p:grpSp>
        <p:nvGrpSpPr>
          <p:cNvPr id="109" name="Group 108">
            <a:extLst>
              <a:ext uri="{FF2B5EF4-FFF2-40B4-BE49-F238E27FC236}">
                <a16:creationId xmlns:a16="http://schemas.microsoft.com/office/drawing/2014/main" id="{2DA1B5FC-250B-4E41-9FE3-135F902822FE}"/>
              </a:ext>
            </a:extLst>
          </p:cNvPr>
          <p:cNvGrpSpPr/>
          <p:nvPr/>
        </p:nvGrpSpPr>
        <p:grpSpPr>
          <a:xfrm>
            <a:off x="9592466" y="3386529"/>
            <a:ext cx="636494" cy="636494"/>
            <a:chOff x="9592466" y="3386529"/>
            <a:chExt cx="636494" cy="636494"/>
          </a:xfrm>
          <a:solidFill>
            <a:schemeClr val="tx2"/>
          </a:solidFill>
        </p:grpSpPr>
        <p:sp>
          <p:nvSpPr>
            <p:cNvPr id="73" name="Oval 72">
              <a:extLst>
                <a:ext uri="{FF2B5EF4-FFF2-40B4-BE49-F238E27FC236}">
                  <a16:creationId xmlns:a16="http://schemas.microsoft.com/office/drawing/2014/main" id="{581BBC2A-612A-4570-9D41-6448CB810A79}"/>
                </a:ext>
              </a:extLst>
            </p:cNvPr>
            <p:cNvSpPr/>
            <p:nvPr/>
          </p:nvSpPr>
          <p:spPr bwMode="auto">
            <a:xfrm>
              <a:off x="9592466" y="3386529"/>
              <a:ext cx="636494" cy="636494"/>
            </a:xfrm>
            <a:prstGeom prst="ellipse">
              <a:avLst/>
            </a:prstGeom>
            <a:grp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08" name="Graphic 107">
              <a:extLst>
                <a:ext uri="{FF2B5EF4-FFF2-40B4-BE49-F238E27FC236}">
                  <a16:creationId xmlns:a16="http://schemas.microsoft.com/office/drawing/2014/main" id="{46C98E8C-EB61-44DE-A6A7-3904E05D76C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734883" y="3524128"/>
              <a:ext cx="363214" cy="380647"/>
            </a:xfrm>
            <a:prstGeom prst="rect">
              <a:avLst/>
            </a:prstGeom>
          </p:spPr>
        </p:pic>
      </p:grpSp>
      <p:grpSp>
        <p:nvGrpSpPr>
          <p:cNvPr id="111" name="Group 110">
            <a:extLst>
              <a:ext uri="{FF2B5EF4-FFF2-40B4-BE49-F238E27FC236}">
                <a16:creationId xmlns:a16="http://schemas.microsoft.com/office/drawing/2014/main" id="{1E2A8234-372C-44BF-B177-7B2349077D34}"/>
              </a:ext>
            </a:extLst>
          </p:cNvPr>
          <p:cNvGrpSpPr/>
          <p:nvPr/>
        </p:nvGrpSpPr>
        <p:grpSpPr>
          <a:xfrm>
            <a:off x="9246304" y="2626649"/>
            <a:ext cx="636494" cy="636494"/>
            <a:chOff x="9246304" y="2626649"/>
            <a:chExt cx="636494" cy="636494"/>
          </a:xfrm>
        </p:grpSpPr>
        <p:sp>
          <p:nvSpPr>
            <p:cNvPr id="31" name="Oval 30">
              <a:extLst>
                <a:ext uri="{FF2B5EF4-FFF2-40B4-BE49-F238E27FC236}">
                  <a16:creationId xmlns:a16="http://schemas.microsoft.com/office/drawing/2014/main" id="{4924D45E-69B8-4BAD-B377-0F87EB3C9A0E}"/>
                </a:ext>
              </a:extLst>
            </p:cNvPr>
            <p:cNvSpPr/>
            <p:nvPr/>
          </p:nvSpPr>
          <p:spPr bwMode="auto">
            <a:xfrm>
              <a:off x="9246304" y="2626649"/>
              <a:ext cx="636494" cy="636494"/>
            </a:xfrm>
            <a:prstGeom prst="ellipse">
              <a:avLst/>
            </a:prstGeom>
            <a:solidFill>
              <a:schemeClr val="tx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0" name="Graphic 109">
              <a:extLst>
                <a:ext uri="{FF2B5EF4-FFF2-40B4-BE49-F238E27FC236}">
                  <a16:creationId xmlns:a16="http://schemas.microsoft.com/office/drawing/2014/main" id="{3116EBA2-23E2-487C-8151-961D8BA269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427727" y="2768667"/>
              <a:ext cx="359633" cy="376490"/>
            </a:xfrm>
            <a:prstGeom prst="rect">
              <a:avLst/>
            </a:prstGeom>
          </p:spPr>
        </p:pic>
      </p:grpSp>
      <p:grpSp>
        <p:nvGrpSpPr>
          <p:cNvPr id="118" name="Group 117">
            <a:extLst>
              <a:ext uri="{FF2B5EF4-FFF2-40B4-BE49-F238E27FC236}">
                <a16:creationId xmlns:a16="http://schemas.microsoft.com/office/drawing/2014/main" id="{56058259-A46C-4C89-9D00-2BB60D8E0BCE}"/>
              </a:ext>
            </a:extLst>
          </p:cNvPr>
          <p:cNvGrpSpPr/>
          <p:nvPr/>
        </p:nvGrpSpPr>
        <p:grpSpPr>
          <a:xfrm>
            <a:off x="8596210" y="5282180"/>
            <a:ext cx="3510065" cy="1342400"/>
            <a:chOff x="8596210" y="5177405"/>
            <a:chExt cx="3510065" cy="1342400"/>
          </a:xfrm>
        </p:grpSpPr>
        <p:grpSp>
          <p:nvGrpSpPr>
            <p:cNvPr id="115" name="Group 114">
              <a:extLst>
                <a:ext uri="{FF2B5EF4-FFF2-40B4-BE49-F238E27FC236}">
                  <a16:creationId xmlns:a16="http://schemas.microsoft.com/office/drawing/2014/main" id="{A06CA0DD-D7AF-461C-8A85-7A246E38BC84}"/>
                </a:ext>
              </a:extLst>
            </p:cNvPr>
            <p:cNvGrpSpPr/>
            <p:nvPr/>
          </p:nvGrpSpPr>
          <p:grpSpPr>
            <a:xfrm>
              <a:off x="8596210" y="5177405"/>
              <a:ext cx="3381051" cy="1342400"/>
              <a:chOff x="8081860" y="5129780"/>
              <a:chExt cx="3381051" cy="1342400"/>
            </a:xfrm>
          </p:grpSpPr>
          <p:sp>
            <p:nvSpPr>
              <p:cNvPr id="12" name="Rectangle 11">
                <a:extLst>
                  <a:ext uri="{FF2B5EF4-FFF2-40B4-BE49-F238E27FC236}">
                    <a16:creationId xmlns:a16="http://schemas.microsoft.com/office/drawing/2014/main" id="{1201F474-3C28-4863-9E19-9AE7A6919D74}"/>
                  </a:ext>
                </a:extLst>
              </p:cNvPr>
              <p:cNvSpPr/>
              <p:nvPr/>
            </p:nvSpPr>
            <p:spPr>
              <a:xfrm>
                <a:off x="8092996" y="5417670"/>
                <a:ext cx="1482006" cy="1054510"/>
              </a:xfrm>
              <a:prstGeom prst="rect">
                <a:avLst/>
              </a:prstGeom>
            </p:spPr>
            <p:txBody>
              <a:bodyPr wrap="square" numCol="1" spcCol="0">
                <a:noAutofit/>
              </a:bodyPr>
              <a:lstStyle/>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Legal holds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Vital records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ea typeface="Calibri" panose="020F0502020204030204" pitchFamily="34" charset="0"/>
                    <a:cs typeface="Calibri" panose="020F0502020204030204" pitchFamily="34" charset="0"/>
                  </a:rPr>
                  <a:t>Group policies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Redaction </a:t>
                </a:r>
              </a:p>
            </p:txBody>
          </p:sp>
          <p:sp>
            <p:nvSpPr>
              <p:cNvPr id="105" name="TextBox 104">
                <a:extLst>
                  <a:ext uri="{FF2B5EF4-FFF2-40B4-BE49-F238E27FC236}">
                    <a16:creationId xmlns:a16="http://schemas.microsoft.com/office/drawing/2014/main" id="{B1B9B6DB-5FEF-470B-BFF4-D2CB642A23A2}"/>
                  </a:ext>
                </a:extLst>
              </p:cNvPr>
              <p:cNvSpPr txBox="1"/>
              <p:nvPr/>
            </p:nvSpPr>
            <p:spPr>
              <a:xfrm>
                <a:off x="8081860" y="5129780"/>
                <a:ext cx="3381051" cy="351378"/>
              </a:xfrm>
              <a:prstGeom prst="rect">
                <a:avLst/>
              </a:prstGeom>
              <a:noFill/>
            </p:spPr>
            <p:txBody>
              <a:bodyPr wrap="square">
                <a:spAutoFit/>
              </a:bodyPr>
              <a:lstStyle/>
              <a:p>
                <a:pPr>
                  <a:lnSpc>
                    <a:spcPct val="115000"/>
                  </a:lnSpc>
                  <a:spcAft>
                    <a:spcPts val="600"/>
                  </a:spcAft>
                  <a:defRPr/>
                </a:pPr>
                <a:r>
                  <a:rPr kumimoji="0" lang="en-US" sz="1600" i="0" u="none" strike="noStrike" kern="1200" cap="none" spc="0" normalizeH="0" baseline="0" noProof="0">
                    <a:ln>
                      <a:noFill/>
                    </a:ln>
                    <a:solidFill>
                      <a:schemeClr val="bg1"/>
                    </a:solidFill>
                    <a:effectLst/>
                    <a:uLnTx/>
                    <a:uFillTx/>
                    <a:ea typeface="Calibri" panose="020F0502020204030204" pitchFamily="34" charset="0"/>
                    <a:cs typeface="Calibri" panose="020F0502020204030204" pitchFamily="34" charset="0"/>
                  </a:rPr>
                  <a:t>SECURITY AND COMPLIANCE</a:t>
                </a:r>
              </a:p>
            </p:txBody>
          </p:sp>
        </p:grpSp>
        <p:sp>
          <p:nvSpPr>
            <p:cNvPr id="117" name="TextBox 116">
              <a:extLst>
                <a:ext uri="{FF2B5EF4-FFF2-40B4-BE49-F238E27FC236}">
                  <a16:creationId xmlns:a16="http://schemas.microsoft.com/office/drawing/2014/main" id="{031796E7-499C-49A3-8228-5FF1B3AD0CDA}"/>
                </a:ext>
              </a:extLst>
            </p:cNvPr>
            <p:cNvSpPr txBox="1"/>
            <p:nvPr/>
          </p:nvSpPr>
          <p:spPr>
            <a:xfrm>
              <a:off x="9958338" y="5465294"/>
              <a:ext cx="2147937" cy="923779"/>
            </a:xfrm>
            <a:prstGeom prst="rect">
              <a:avLst/>
            </a:prstGeom>
            <a:noFill/>
          </p:spPr>
          <p:txBody>
            <a:bodyPr wrap="square">
              <a:spAutoFit/>
            </a:bodyPr>
            <a:lstStyle/>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Defensible destruction</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External auditor access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ea typeface="Calibri" panose="020F0502020204030204" pitchFamily="34" charset="0"/>
                  <a:cs typeface="Calibri" panose="020F0502020204030204" pitchFamily="34" charset="0"/>
                </a:rPr>
                <a:t>Encryption </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a:solidFill>
                    <a:schemeClr val="bg1"/>
                  </a:solidFill>
                  <a:ea typeface="Calibri" panose="020F0502020204030204" pitchFamily="34" charset="0"/>
                  <a:cs typeface="Calibri" panose="020F0502020204030204" pitchFamily="34" charset="0"/>
                </a:rPr>
                <a:t>Redundant configurations</a:t>
              </a:r>
            </a:p>
          </p:txBody>
        </p:sp>
      </p:grpSp>
      <p:grpSp>
        <p:nvGrpSpPr>
          <p:cNvPr id="121" name="Group 120">
            <a:extLst>
              <a:ext uri="{FF2B5EF4-FFF2-40B4-BE49-F238E27FC236}">
                <a16:creationId xmlns:a16="http://schemas.microsoft.com/office/drawing/2014/main" id="{6337BE8D-3593-430A-9FFE-F3D56A48AEAD}"/>
              </a:ext>
            </a:extLst>
          </p:cNvPr>
          <p:cNvGrpSpPr/>
          <p:nvPr/>
        </p:nvGrpSpPr>
        <p:grpSpPr>
          <a:xfrm>
            <a:off x="240263" y="5280110"/>
            <a:ext cx="3014212" cy="1305707"/>
            <a:chOff x="240263" y="5175335"/>
            <a:chExt cx="3014212" cy="1305707"/>
          </a:xfrm>
        </p:grpSpPr>
        <p:grpSp>
          <p:nvGrpSpPr>
            <p:cNvPr id="112" name="Group 111">
              <a:extLst>
                <a:ext uri="{FF2B5EF4-FFF2-40B4-BE49-F238E27FC236}">
                  <a16:creationId xmlns:a16="http://schemas.microsoft.com/office/drawing/2014/main" id="{F0306B38-A13C-4160-B4F3-2AD87DB0FCCD}"/>
                </a:ext>
              </a:extLst>
            </p:cNvPr>
            <p:cNvGrpSpPr/>
            <p:nvPr/>
          </p:nvGrpSpPr>
          <p:grpSpPr>
            <a:xfrm>
              <a:off x="240263" y="5175335"/>
              <a:ext cx="2988644" cy="1305707"/>
              <a:chOff x="164063" y="5127710"/>
              <a:chExt cx="2988644" cy="1305707"/>
            </a:xfrm>
          </p:grpSpPr>
          <p:sp>
            <p:nvSpPr>
              <p:cNvPr id="101" name="TextBox 100">
                <a:extLst>
                  <a:ext uri="{FF2B5EF4-FFF2-40B4-BE49-F238E27FC236}">
                    <a16:creationId xmlns:a16="http://schemas.microsoft.com/office/drawing/2014/main" id="{F44CA45C-A28B-4ED8-979F-00B14EEB269C}"/>
                  </a:ext>
                </a:extLst>
              </p:cNvPr>
              <p:cNvSpPr txBox="1"/>
              <p:nvPr/>
            </p:nvSpPr>
            <p:spPr>
              <a:xfrm>
                <a:off x="169708" y="5127710"/>
                <a:ext cx="2982999" cy="35137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600" i="0" u="none" strike="noStrike" kern="1200" cap="none" normalizeH="0" baseline="0" noProof="0" dirty="0">
                    <a:ln>
                      <a:noFill/>
                    </a:ln>
                    <a:solidFill>
                      <a:schemeClr val="bg1"/>
                    </a:solidFill>
                    <a:effectLst/>
                    <a:uLnTx/>
                    <a:uFillTx/>
                    <a:ea typeface="Calibri" panose="020F0502020204030204" pitchFamily="34" charset="0"/>
                    <a:cs typeface="Calibri" panose="020F0502020204030204" pitchFamily="34" charset="0"/>
                  </a:rPr>
                  <a:t>PACKAGED SOLUTIONS</a:t>
                </a:r>
              </a:p>
            </p:txBody>
          </p:sp>
          <p:sp>
            <p:nvSpPr>
              <p:cNvPr id="102" name="Rectangle 101">
                <a:extLst>
                  <a:ext uri="{FF2B5EF4-FFF2-40B4-BE49-F238E27FC236}">
                    <a16:creationId xmlns:a16="http://schemas.microsoft.com/office/drawing/2014/main" id="{60F53BA9-15A7-49AD-A139-9A2E62E338A8}"/>
                  </a:ext>
                </a:extLst>
              </p:cNvPr>
              <p:cNvSpPr/>
              <p:nvPr/>
            </p:nvSpPr>
            <p:spPr>
              <a:xfrm>
                <a:off x="164063" y="5411865"/>
                <a:ext cx="1376208" cy="1021552"/>
              </a:xfrm>
              <a:prstGeom prst="rect">
                <a:avLst/>
              </a:prstGeom>
            </p:spPr>
            <p:txBody>
              <a:bodyPr wrap="square" numCol="1" spcCol="91440">
                <a:noAutofit/>
              </a:bodyPr>
              <a:lstStyle/>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Healthcare</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Insurance</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Education </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Government</a:t>
                </a:r>
                <a:endParaRPr lang="en-US" sz="1200" dirty="0">
                  <a:solidFill>
                    <a:schemeClr val="bg1"/>
                  </a:solidFill>
                  <a:ea typeface="Calibri" panose="020F0502020204030204" pitchFamily="34" charset="0"/>
                  <a:cs typeface="Calibri" panose="020F0502020204030204" pitchFamily="34" charset="0"/>
                </a:endParaRPr>
              </a:p>
            </p:txBody>
          </p:sp>
        </p:grpSp>
        <p:sp>
          <p:nvSpPr>
            <p:cNvPr id="120" name="TextBox 119">
              <a:extLst>
                <a:ext uri="{FF2B5EF4-FFF2-40B4-BE49-F238E27FC236}">
                  <a16:creationId xmlns:a16="http://schemas.microsoft.com/office/drawing/2014/main" id="{83C4E140-368D-43BE-8EFD-D999292EF4FB}"/>
                </a:ext>
              </a:extLst>
            </p:cNvPr>
            <p:cNvSpPr txBox="1"/>
            <p:nvPr/>
          </p:nvSpPr>
          <p:spPr>
            <a:xfrm>
              <a:off x="1583316" y="5483543"/>
              <a:ext cx="1671159" cy="923779"/>
            </a:xfrm>
            <a:prstGeom prst="rect">
              <a:avLst/>
            </a:prstGeom>
            <a:noFill/>
          </p:spPr>
          <p:txBody>
            <a:bodyPr wrap="square">
              <a:spAutoFit/>
            </a:bodyPr>
            <a:lstStyle/>
            <a:p>
              <a:pPr marL="171450" indent="-171450">
                <a:lnSpc>
                  <a:spcPct val="115000"/>
                </a:lnSpc>
                <a:buFont typeface="Arial" panose="020B0604020202020204" pitchFamily="34" charset="0"/>
                <a:buChar char="•"/>
                <a:defRPr/>
              </a:pPr>
              <a:r>
                <a:rPr lang="en-US" sz="1200" dirty="0">
                  <a:solidFill>
                    <a:schemeClr val="bg1"/>
                  </a:solidFill>
                  <a:ea typeface="Calibri" panose="020F0502020204030204" pitchFamily="34" charset="0"/>
                  <a:cs typeface="Calibri" panose="020F0502020204030204" pitchFamily="34" charset="0"/>
                </a:rPr>
                <a:t>Financial services</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Manufacturing</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Departmental</a:t>
              </a:r>
            </a:p>
            <a:p>
              <a:pPr marL="171450"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lang="en-US" sz="1200" i="1" dirty="0">
                  <a:solidFill>
                    <a:schemeClr val="bg1"/>
                  </a:solidFill>
                  <a:ea typeface="Calibri" panose="020F0502020204030204" pitchFamily="34" charset="0"/>
                  <a:cs typeface="Calibri" panose="020F0502020204030204" pitchFamily="34" charset="0"/>
                </a:rPr>
                <a:t>and more</a:t>
              </a:r>
              <a:endParaRPr kumimoji="0" lang="en-US" sz="12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grpSp>
      <p:pic>
        <p:nvPicPr>
          <p:cNvPr id="5" name="Picture 4" descr="A green text on a black background&#10;&#10;Description automatically generated with medium confidence">
            <a:extLst>
              <a:ext uri="{FF2B5EF4-FFF2-40B4-BE49-F238E27FC236}">
                <a16:creationId xmlns:a16="http://schemas.microsoft.com/office/drawing/2014/main" id="{36EDBDDF-17C4-435C-BB5D-64795058ED73}"/>
              </a:ext>
            </a:extLst>
          </p:cNvPr>
          <p:cNvPicPr>
            <a:picLocks noChangeAspect="1"/>
          </p:cNvPicPr>
          <p:nvPr/>
        </p:nvPicPr>
        <p:blipFill>
          <a:blip r:embed="rId28"/>
          <a:stretch>
            <a:fillRect/>
          </a:stretch>
        </p:blipFill>
        <p:spPr>
          <a:xfrm>
            <a:off x="505501" y="304770"/>
            <a:ext cx="1276595" cy="419943"/>
          </a:xfrm>
          <a:prstGeom prst="rect">
            <a:avLst/>
          </a:prstGeom>
        </p:spPr>
      </p:pic>
      <p:sp>
        <p:nvSpPr>
          <p:cNvPr id="7" name="Partial Circle 6">
            <a:extLst>
              <a:ext uri="{FF2B5EF4-FFF2-40B4-BE49-F238E27FC236}">
                <a16:creationId xmlns:a16="http://schemas.microsoft.com/office/drawing/2014/main" id="{C485B2AD-DF57-4754-B60F-9E993C5126F2}"/>
              </a:ext>
            </a:extLst>
          </p:cNvPr>
          <p:cNvSpPr/>
          <p:nvPr/>
        </p:nvSpPr>
        <p:spPr bwMode="auto">
          <a:xfrm rot="5400000">
            <a:off x="2114824" y="1017462"/>
            <a:ext cx="7961330" cy="8003701"/>
          </a:xfrm>
          <a:prstGeom prst="pie">
            <a:avLst>
              <a:gd name="adj1" fmla="val 5392221"/>
              <a:gd name="adj2" fmla="val 16200000"/>
            </a:avLst>
          </a:prstGeom>
          <a:noFill/>
          <a:ln w="12700">
            <a:solidFill>
              <a:srgbClr val="00586F"/>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Partial Circle 1">
            <a:extLst>
              <a:ext uri="{FF2B5EF4-FFF2-40B4-BE49-F238E27FC236}">
                <a16:creationId xmlns:a16="http://schemas.microsoft.com/office/drawing/2014/main" id="{4FE1D660-E8C4-4DA1-8358-548F8133156F}"/>
              </a:ext>
            </a:extLst>
          </p:cNvPr>
          <p:cNvSpPr/>
          <p:nvPr/>
        </p:nvSpPr>
        <p:spPr bwMode="auto">
          <a:xfrm rot="5400000">
            <a:off x="3896539" y="2896326"/>
            <a:ext cx="4398922" cy="4289196"/>
          </a:xfrm>
          <a:prstGeom prst="pie">
            <a:avLst>
              <a:gd name="adj1" fmla="val 5392221"/>
              <a:gd name="adj2" fmla="val 16200000"/>
            </a:avLst>
          </a:prstGeom>
          <a:solidFill>
            <a:srgbClr val="002C37"/>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a:extLst>
              <a:ext uri="{FF2B5EF4-FFF2-40B4-BE49-F238E27FC236}">
                <a16:creationId xmlns:a16="http://schemas.microsoft.com/office/drawing/2014/main" id="{DA0A6E90-B372-FCA4-2A44-34E51593DE14}"/>
              </a:ext>
            </a:extLst>
          </p:cNvPr>
          <p:cNvSpPr txBox="1"/>
          <p:nvPr/>
        </p:nvSpPr>
        <p:spPr>
          <a:xfrm>
            <a:off x="5259665" y="3975541"/>
            <a:ext cx="1700976" cy="646331"/>
          </a:xfrm>
          <a:prstGeom prst="rect">
            <a:avLst/>
          </a:prstGeom>
          <a:noFill/>
        </p:spPr>
        <p:txBody>
          <a:bodyPr wrap="square" rtlCol="0">
            <a:spAutoFit/>
          </a:bodyPr>
          <a:lstStyle/>
          <a:p>
            <a:r>
              <a:rPr lang="en-US" sz="3600" b="1" dirty="0">
                <a:solidFill>
                  <a:schemeClr val="bg1"/>
                </a:solidFill>
              </a:rPr>
              <a:t>OnBase</a:t>
            </a:r>
          </a:p>
        </p:txBody>
      </p:sp>
    </p:spTree>
    <p:extLst>
      <p:ext uri="{BB962C8B-B14F-4D97-AF65-F5344CB8AC3E}">
        <p14:creationId xmlns:p14="http://schemas.microsoft.com/office/powerpoint/2010/main" val="111858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 y="4065393"/>
            <a:ext cx="10581298" cy="1532726"/>
          </a:xfrm>
          <a:prstGeom prst="rect">
            <a:avLst/>
          </a:prstGeom>
          <a:noFill/>
          <a:ln w="19050">
            <a:noFill/>
          </a:ln>
        </p:spPr>
        <p:txBody>
          <a:bodyPr wrap="square" lIns="45720" tIns="27432" rIns="45720" bIns="9144" rtlCol="0" anchor="ctr">
            <a:spAutoFit/>
          </a:bodyPr>
          <a:lstStyle>
            <a:defPPr>
              <a:defRPr lang="en-US"/>
            </a:defPPr>
            <a:lvl1pPr algn="ctr">
              <a:lnSpc>
                <a:spcPct val="90000"/>
              </a:lnSpc>
              <a:spcAft>
                <a:spcPts val="600"/>
              </a:spcAft>
              <a:defRPr sz="1600" b="1">
                <a:solidFill>
                  <a:schemeClr val="bg1"/>
                </a:solidFill>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t>ONBASE </a:t>
            </a:r>
            <a:b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5400" b="0" i="0" u="none" strike="noStrike" kern="1200" cap="none" spc="0" normalizeH="0" baseline="0" noProof="0" dirty="0">
                <a:ln>
                  <a:noFill/>
                </a:ln>
                <a:solidFill>
                  <a:srgbClr val="FFFFFF"/>
                </a:solidFill>
                <a:effectLst/>
                <a:uLnTx/>
                <a:uFillTx/>
                <a:latin typeface="Arial" panose="020B0604020202020204"/>
                <a:ea typeface="+mn-ea"/>
                <a:cs typeface="+mn-cs"/>
              </a:rPr>
              <a:t>CORE CAPABILITIES</a:t>
            </a:r>
          </a:p>
        </p:txBody>
      </p:sp>
      <p:grpSp>
        <p:nvGrpSpPr>
          <p:cNvPr id="19" name="Group 18">
            <a:extLst>
              <a:ext uri="{FF2B5EF4-FFF2-40B4-BE49-F238E27FC236}">
                <a16:creationId xmlns:a16="http://schemas.microsoft.com/office/drawing/2014/main" id="{14E44FB9-6F61-122F-D272-3FC67BAC8943}"/>
              </a:ext>
            </a:extLst>
          </p:cNvPr>
          <p:cNvGrpSpPr>
            <a:grpSpLocks noChangeAspect="1"/>
          </p:cNvGrpSpPr>
          <p:nvPr/>
        </p:nvGrpSpPr>
        <p:grpSpPr>
          <a:xfrm>
            <a:off x="808962" y="1891857"/>
            <a:ext cx="599641" cy="506780"/>
            <a:chOff x="550863" y="1844444"/>
            <a:chExt cx="554038" cy="468240"/>
          </a:xfrm>
        </p:grpSpPr>
        <p:sp>
          <p:nvSpPr>
            <p:cNvPr id="21" name="Oval 20">
              <a:extLst>
                <a:ext uri="{FF2B5EF4-FFF2-40B4-BE49-F238E27FC236}">
                  <a16:creationId xmlns:a16="http://schemas.microsoft.com/office/drawing/2014/main" id="{EABBA79D-97E7-6E1C-EB80-28DC0959C917}"/>
                </a:ext>
              </a:extLst>
            </p:cNvPr>
            <p:cNvSpPr/>
            <p:nvPr/>
          </p:nvSpPr>
          <p:spPr bwMode="auto">
            <a:xfrm>
              <a:off x="639763"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2" name="Oval 21">
              <a:extLst>
                <a:ext uri="{FF2B5EF4-FFF2-40B4-BE49-F238E27FC236}">
                  <a16:creationId xmlns:a16="http://schemas.microsoft.com/office/drawing/2014/main" id="{24B5AA58-8831-39D9-1420-626FA686EC9C}"/>
                </a:ext>
              </a:extLst>
            </p:cNvPr>
            <p:cNvSpPr/>
            <p:nvPr/>
          </p:nvSpPr>
          <p:spPr bwMode="auto">
            <a:xfrm>
              <a:off x="639763"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3" name="Oval 22">
              <a:extLst>
                <a:ext uri="{FF2B5EF4-FFF2-40B4-BE49-F238E27FC236}">
                  <a16:creationId xmlns:a16="http://schemas.microsoft.com/office/drawing/2014/main" id="{1F486B7A-E3C2-3DCD-3834-DE760B69B0B0}"/>
                </a:ext>
              </a:extLst>
            </p:cNvPr>
            <p:cNvSpPr/>
            <p:nvPr/>
          </p:nvSpPr>
          <p:spPr bwMode="auto">
            <a:xfrm>
              <a:off x="639763"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4" name="Oval 23">
              <a:extLst>
                <a:ext uri="{FF2B5EF4-FFF2-40B4-BE49-F238E27FC236}">
                  <a16:creationId xmlns:a16="http://schemas.microsoft.com/office/drawing/2014/main" id="{3AF2159F-F049-0D3D-E18E-395002E479C3}"/>
                </a:ext>
              </a:extLst>
            </p:cNvPr>
            <p:cNvSpPr/>
            <p:nvPr/>
          </p:nvSpPr>
          <p:spPr bwMode="auto">
            <a:xfrm>
              <a:off x="639763"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5" name="Oval 24">
              <a:extLst>
                <a:ext uri="{FF2B5EF4-FFF2-40B4-BE49-F238E27FC236}">
                  <a16:creationId xmlns:a16="http://schemas.microsoft.com/office/drawing/2014/main" id="{2D0C7053-2037-B67A-DCA0-EF92200FB434}"/>
                </a:ext>
              </a:extLst>
            </p:cNvPr>
            <p:cNvSpPr/>
            <p:nvPr/>
          </p:nvSpPr>
          <p:spPr bwMode="auto">
            <a:xfrm>
              <a:off x="725075"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6" name="Oval 25">
              <a:extLst>
                <a:ext uri="{FF2B5EF4-FFF2-40B4-BE49-F238E27FC236}">
                  <a16:creationId xmlns:a16="http://schemas.microsoft.com/office/drawing/2014/main" id="{B950BAEA-13C8-221A-704E-08ED88CBA9BA}"/>
                </a:ext>
              </a:extLst>
            </p:cNvPr>
            <p:cNvSpPr/>
            <p:nvPr/>
          </p:nvSpPr>
          <p:spPr bwMode="auto">
            <a:xfrm>
              <a:off x="725075"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7" name="Oval 26">
              <a:extLst>
                <a:ext uri="{FF2B5EF4-FFF2-40B4-BE49-F238E27FC236}">
                  <a16:creationId xmlns:a16="http://schemas.microsoft.com/office/drawing/2014/main" id="{CF82929E-4493-CE50-A75C-8D3EC3A8DCAD}"/>
                </a:ext>
              </a:extLst>
            </p:cNvPr>
            <p:cNvSpPr/>
            <p:nvPr/>
          </p:nvSpPr>
          <p:spPr bwMode="auto">
            <a:xfrm>
              <a:off x="725075"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8" name="Oval 27">
              <a:extLst>
                <a:ext uri="{FF2B5EF4-FFF2-40B4-BE49-F238E27FC236}">
                  <a16:creationId xmlns:a16="http://schemas.microsoft.com/office/drawing/2014/main" id="{100829E5-AD8C-30BD-2546-7EE6F0BA8ED5}"/>
                </a:ext>
              </a:extLst>
            </p:cNvPr>
            <p:cNvSpPr/>
            <p:nvPr/>
          </p:nvSpPr>
          <p:spPr bwMode="auto">
            <a:xfrm>
              <a:off x="725075"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29" name="Oval 28">
              <a:extLst>
                <a:ext uri="{FF2B5EF4-FFF2-40B4-BE49-F238E27FC236}">
                  <a16:creationId xmlns:a16="http://schemas.microsoft.com/office/drawing/2014/main" id="{E1B1D9F2-2B78-1FAB-0D0B-C5B2F1DB6BAE}"/>
                </a:ext>
              </a:extLst>
            </p:cNvPr>
            <p:cNvSpPr/>
            <p:nvPr/>
          </p:nvSpPr>
          <p:spPr bwMode="auto">
            <a:xfrm>
              <a:off x="810387"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0" name="Oval 29">
              <a:extLst>
                <a:ext uri="{FF2B5EF4-FFF2-40B4-BE49-F238E27FC236}">
                  <a16:creationId xmlns:a16="http://schemas.microsoft.com/office/drawing/2014/main" id="{259EA296-8C88-CA15-FB80-43ADA94D07F0}"/>
                </a:ext>
              </a:extLst>
            </p:cNvPr>
            <p:cNvSpPr/>
            <p:nvPr/>
          </p:nvSpPr>
          <p:spPr bwMode="auto">
            <a:xfrm>
              <a:off x="810387"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1" name="Oval 30">
              <a:extLst>
                <a:ext uri="{FF2B5EF4-FFF2-40B4-BE49-F238E27FC236}">
                  <a16:creationId xmlns:a16="http://schemas.microsoft.com/office/drawing/2014/main" id="{6870CBD3-CD6F-32D5-8BC1-9102A13072D7}"/>
                </a:ext>
              </a:extLst>
            </p:cNvPr>
            <p:cNvSpPr/>
            <p:nvPr/>
          </p:nvSpPr>
          <p:spPr bwMode="auto">
            <a:xfrm>
              <a:off x="810387"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2" name="Oval 31">
              <a:extLst>
                <a:ext uri="{FF2B5EF4-FFF2-40B4-BE49-F238E27FC236}">
                  <a16:creationId xmlns:a16="http://schemas.microsoft.com/office/drawing/2014/main" id="{B3B2F453-6305-82B2-148F-0B53E0560C50}"/>
                </a:ext>
              </a:extLst>
            </p:cNvPr>
            <p:cNvSpPr/>
            <p:nvPr/>
          </p:nvSpPr>
          <p:spPr bwMode="auto">
            <a:xfrm>
              <a:off x="810387"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3" name="Oval 32">
              <a:extLst>
                <a:ext uri="{FF2B5EF4-FFF2-40B4-BE49-F238E27FC236}">
                  <a16:creationId xmlns:a16="http://schemas.microsoft.com/office/drawing/2014/main" id="{4B1CB54B-FF6E-185A-2527-C31914FEAE27}"/>
                </a:ext>
              </a:extLst>
            </p:cNvPr>
            <p:cNvSpPr/>
            <p:nvPr/>
          </p:nvSpPr>
          <p:spPr bwMode="auto">
            <a:xfrm>
              <a:off x="895699"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4" name="Oval 33">
              <a:extLst>
                <a:ext uri="{FF2B5EF4-FFF2-40B4-BE49-F238E27FC236}">
                  <a16:creationId xmlns:a16="http://schemas.microsoft.com/office/drawing/2014/main" id="{9729A74F-0D92-BEF8-E4A8-81D4188A656A}"/>
                </a:ext>
              </a:extLst>
            </p:cNvPr>
            <p:cNvSpPr/>
            <p:nvPr/>
          </p:nvSpPr>
          <p:spPr bwMode="auto">
            <a:xfrm>
              <a:off x="895699"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5" name="Oval 34">
              <a:extLst>
                <a:ext uri="{FF2B5EF4-FFF2-40B4-BE49-F238E27FC236}">
                  <a16:creationId xmlns:a16="http://schemas.microsoft.com/office/drawing/2014/main" id="{5507F185-20E8-80B9-4DCD-06B751473F65}"/>
                </a:ext>
              </a:extLst>
            </p:cNvPr>
            <p:cNvSpPr/>
            <p:nvPr/>
          </p:nvSpPr>
          <p:spPr bwMode="auto">
            <a:xfrm>
              <a:off x="895699"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6" name="Oval 35">
              <a:extLst>
                <a:ext uri="{FF2B5EF4-FFF2-40B4-BE49-F238E27FC236}">
                  <a16:creationId xmlns:a16="http://schemas.microsoft.com/office/drawing/2014/main" id="{7809C234-A1CF-BB84-308C-2067AFE4FD96}"/>
                </a:ext>
              </a:extLst>
            </p:cNvPr>
            <p:cNvSpPr/>
            <p:nvPr/>
          </p:nvSpPr>
          <p:spPr bwMode="auto">
            <a:xfrm>
              <a:off x="895699"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7" name="Oval 36">
              <a:extLst>
                <a:ext uri="{FF2B5EF4-FFF2-40B4-BE49-F238E27FC236}">
                  <a16:creationId xmlns:a16="http://schemas.microsoft.com/office/drawing/2014/main" id="{A7F5A7C6-1A77-593E-791C-4971EDA9584B}"/>
                </a:ext>
              </a:extLst>
            </p:cNvPr>
            <p:cNvSpPr/>
            <p:nvPr/>
          </p:nvSpPr>
          <p:spPr bwMode="auto">
            <a:xfrm>
              <a:off x="981012" y="2098094"/>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8" name="Oval 37">
              <a:extLst>
                <a:ext uri="{FF2B5EF4-FFF2-40B4-BE49-F238E27FC236}">
                  <a16:creationId xmlns:a16="http://schemas.microsoft.com/office/drawing/2014/main" id="{DA5ACE0B-D5F2-4EB5-D9C5-E78958939C1F}"/>
                </a:ext>
              </a:extLst>
            </p:cNvPr>
            <p:cNvSpPr/>
            <p:nvPr/>
          </p:nvSpPr>
          <p:spPr bwMode="auto">
            <a:xfrm>
              <a:off x="981012" y="2157432"/>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39" name="Oval 38">
              <a:extLst>
                <a:ext uri="{FF2B5EF4-FFF2-40B4-BE49-F238E27FC236}">
                  <a16:creationId xmlns:a16="http://schemas.microsoft.com/office/drawing/2014/main" id="{E70A34F1-AC8F-5AED-0B2A-44A7A81A5AD9}"/>
                </a:ext>
              </a:extLst>
            </p:cNvPr>
            <p:cNvSpPr/>
            <p:nvPr/>
          </p:nvSpPr>
          <p:spPr bwMode="auto">
            <a:xfrm>
              <a:off x="981012" y="2216770"/>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40" name="Oval 39">
              <a:extLst>
                <a:ext uri="{FF2B5EF4-FFF2-40B4-BE49-F238E27FC236}">
                  <a16:creationId xmlns:a16="http://schemas.microsoft.com/office/drawing/2014/main" id="{154F3B8C-74F0-EF10-77F7-97876831EE4C}"/>
                </a:ext>
              </a:extLst>
            </p:cNvPr>
            <p:cNvSpPr/>
            <p:nvPr/>
          </p:nvSpPr>
          <p:spPr bwMode="auto">
            <a:xfrm>
              <a:off x="981012" y="2276108"/>
              <a:ext cx="36576" cy="36576"/>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41" name="Line 14">
              <a:extLst>
                <a:ext uri="{FF2B5EF4-FFF2-40B4-BE49-F238E27FC236}">
                  <a16:creationId xmlns:a16="http://schemas.microsoft.com/office/drawing/2014/main" id="{1F29516A-C4DA-BCBF-33B3-A706CDAD5536}"/>
                </a:ext>
              </a:extLst>
            </p:cNvPr>
            <p:cNvSpPr>
              <a:spLocks noChangeShapeType="1"/>
            </p:cNvSpPr>
            <p:nvPr/>
          </p:nvSpPr>
          <p:spPr bwMode="auto">
            <a:xfrm>
              <a:off x="550863" y="2071457"/>
              <a:ext cx="554038"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2" name="Freeform 13">
              <a:extLst>
                <a:ext uri="{FF2B5EF4-FFF2-40B4-BE49-F238E27FC236}">
                  <a16:creationId xmlns:a16="http://schemas.microsoft.com/office/drawing/2014/main" id="{88B1D726-4887-C974-CA51-A2107C46CC16}"/>
                </a:ext>
              </a:extLst>
            </p:cNvPr>
            <p:cNvSpPr>
              <a:spLocks/>
            </p:cNvSpPr>
            <p:nvPr/>
          </p:nvSpPr>
          <p:spPr bwMode="auto">
            <a:xfrm>
              <a:off x="639763" y="1844444"/>
              <a:ext cx="377825" cy="227012"/>
            </a:xfrm>
            <a:custGeom>
              <a:avLst/>
              <a:gdLst>
                <a:gd name="T0" fmla="*/ 169 w 238"/>
                <a:gd name="T1" fmla="*/ 0 h 143"/>
                <a:gd name="T2" fmla="*/ 0 w 238"/>
                <a:gd name="T3" fmla="*/ 0 h 143"/>
                <a:gd name="T4" fmla="*/ 0 w 238"/>
                <a:gd name="T5" fmla="*/ 143 h 143"/>
                <a:gd name="T6" fmla="*/ 237 w 238"/>
                <a:gd name="T7" fmla="*/ 143 h 143"/>
                <a:gd name="T8" fmla="*/ 238 w 238"/>
                <a:gd name="T9" fmla="*/ 68 h 143"/>
                <a:gd name="T10" fmla="*/ 169 w 238"/>
                <a:gd name="T11" fmla="*/ 0 h 143"/>
              </a:gdLst>
              <a:ahLst/>
              <a:cxnLst>
                <a:cxn ang="0">
                  <a:pos x="T0" y="T1"/>
                </a:cxn>
                <a:cxn ang="0">
                  <a:pos x="T2" y="T3"/>
                </a:cxn>
                <a:cxn ang="0">
                  <a:pos x="T4" y="T5"/>
                </a:cxn>
                <a:cxn ang="0">
                  <a:pos x="T6" y="T7"/>
                </a:cxn>
                <a:cxn ang="0">
                  <a:pos x="T8" y="T9"/>
                </a:cxn>
                <a:cxn ang="0">
                  <a:pos x="T10" y="T11"/>
                </a:cxn>
              </a:cxnLst>
              <a:rect l="0" t="0" r="r" b="b"/>
              <a:pathLst>
                <a:path w="238" h="143">
                  <a:moveTo>
                    <a:pt x="169" y="0"/>
                  </a:moveTo>
                  <a:lnTo>
                    <a:pt x="0" y="0"/>
                  </a:lnTo>
                  <a:lnTo>
                    <a:pt x="0" y="143"/>
                  </a:lnTo>
                  <a:lnTo>
                    <a:pt x="237" y="143"/>
                  </a:lnTo>
                  <a:lnTo>
                    <a:pt x="238" y="68"/>
                  </a:lnTo>
                  <a:lnTo>
                    <a:pt x="169"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3" name="Freeform 35">
              <a:extLst>
                <a:ext uri="{FF2B5EF4-FFF2-40B4-BE49-F238E27FC236}">
                  <a16:creationId xmlns:a16="http://schemas.microsoft.com/office/drawing/2014/main" id="{1BD5AD81-5452-2A0E-4D06-307E0B59EE5C}"/>
                </a:ext>
              </a:extLst>
            </p:cNvPr>
            <p:cNvSpPr>
              <a:spLocks/>
            </p:cNvSpPr>
            <p:nvPr/>
          </p:nvSpPr>
          <p:spPr bwMode="auto">
            <a:xfrm>
              <a:off x="639763" y="1844444"/>
              <a:ext cx="377825" cy="227012"/>
            </a:xfrm>
            <a:custGeom>
              <a:avLst/>
              <a:gdLst>
                <a:gd name="T0" fmla="*/ 169 w 238"/>
                <a:gd name="T1" fmla="*/ 0 h 143"/>
                <a:gd name="T2" fmla="*/ 0 w 238"/>
                <a:gd name="T3" fmla="*/ 0 h 143"/>
                <a:gd name="T4" fmla="*/ 0 w 238"/>
                <a:gd name="T5" fmla="*/ 143 h 143"/>
                <a:gd name="T6" fmla="*/ 238 w 238"/>
                <a:gd name="T7" fmla="*/ 143 h 143"/>
                <a:gd name="T8" fmla="*/ 238 w 238"/>
                <a:gd name="T9" fmla="*/ 68 h 143"/>
                <a:gd name="T10" fmla="*/ 169 w 238"/>
                <a:gd name="T11" fmla="*/ 0 h 143"/>
              </a:gdLst>
              <a:ahLst/>
              <a:cxnLst>
                <a:cxn ang="0">
                  <a:pos x="T0" y="T1"/>
                </a:cxn>
                <a:cxn ang="0">
                  <a:pos x="T2" y="T3"/>
                </a:cxn>
                <a:cxn ang="0">
                  <a:pos x="T4" y="T5"/>
                </a:cxn>
                <a:cxn ang="0">
                  <a:pos x="T6" y="T7"/>
                </a:cxn>
                <a:cxn ang="0">
                  <a:pos x="T8" y="T9"/>
                </a:cxn>
                <a:cxn ang="0">
                  <a:pos x="T10" y="T11"/>
                </a:cxn>
              </a:cxnLst>
              <a:rect l="0" t="0" r="r" b="b"/>
              <a:pathLst>
                <a:path w="238" h="143">
                  <a:moveTo>
                    <a:pt x="169" y="0"/>
                  </a:moveTo>
                  <a:lnTo>
                    <a:pt x="0" y="0"/>
                  </a:lnTo>
                  <a:lnTo>
                    <a:pt x="0" y="143"/>
                  </a:lnTo>
                  <a:lnTo>
                    <a:pt x="238" y="143"/>
                  </a:lnTo>
                  <a:lnTo>
                    <a:pt x="238" y="68"/>
                  </a:lnTo>
                  <a:lnTo>
                    <a:pt x="169"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45" name="Group 44">
            <a:extLst>
              <a:ext uri="{FF2B5EF4-FFF2-40B4-BE49-F238E27FC236}">
                <a16:creationId xmlns:a16="http://schemas.microsoft.com/office/drawing/2014/main" id="{13ADCA92-8917-599C-F6DA-1F85A0C89DF5}"/>
              </a:ext>
            </a:extLst>
          </p:cNvPr>
          <p:cNvGrpSpPr>
            <a:grpSpLocks noChangeAspect="1"/>
          </p:cNvGrpSpPr>
          <p:nvPr/>
        </p:nvGrpSpPr>
        <p:grpSpPr>
          <a:xfrm>
            <a:off x="1831071" y="1858815"/>
            <a:ext cx="462584" cy="572865"/>
            <a:chOff x="1909763" y="1793644"/>
            <a:chExt cx="479426" cy="593725"/>
          </a:xfrm>
        </p:grpSpPr>
        <p:sp>
          <p:nvSpPr>
            <p:cNvPr id="47" name="Freeform 37">
              <a:extLst>
                <a:ext uri="{FF2B5EF4-FFF2-40B4-BE49-F238E27FC236}">
                  <a16:creationId xmlns:a16="http://schemas.microsoft.com/office/drawing/2014/main" id="{BBE6FA1B-AB03-88B7-6E11-800BA3F99E1C}"/>
                </a:ext>
              </a:extLst>
            </p:cNvPr>
            <p:cNvSpPr>
              <a:spLocks noEditPoints="1"/>
            </p:cNvSpPr>
            <p:nvPr/>
          </p:nvSpPr>
          <p:spPr bwMode="auto">
            <a:xfrm>
              <a:off x="2060576" y="2058757"/>
              <a:ext cx="328613" cy="328612"/>
            </a:xfrm>
            <a:custGeom>
              <a:avLst/>
              <a:gdLst>
                <a:gd name="T0" fmla="*/ 60 w 186"/>
                <a:gd name="T1" fmla="*/ 124 h 185"/>
                <a:gd name="T2" fmla="*/ 94 w 186"/>
                <a:gd name="T3" fmla="*/ 47 h 185"/>
                <a:gd name="T4" fmla="*/ 125 w 186"/>
                <a:gd name="T5" fmla="*/ 125 h 185"/>
                <a:gd name="T6" fmla="*/ 142 w 186"/>
                <a:gd name="T7" fmla="*/ 142 h 185"/>
                <a:gd name="T8" fmla="*/ 169 w 186"/>
                <a:gd name="T9" fmla="*/ 144 h 185"/>
                <a:gd name="T10" fmla="*/ 158 w 186"/>
                <a:gd name="T11" fmla="*/ 119 h 185"/>
                <a:gd name="T12" fmla="*/ 162 w 186"/>
                <a:gd name="T13" fmla="*/ 102 h 185"/>
                <a:gd name="T14" fmla="*/ 185 w 186"/>
                <a:gd name="T15" fmla="*/ 86 h 185"/>
                <a:gd name="T16" fmla="*/ 160 w 186"/>
                <a:gd name="T17" fmla="*/ 75 h 185"/>
                <a:gd name="T18" fmla="*/ 176 w 186"/>
                <a:gd name="T19" fmla="*/ 52 h 185"/>
                <a:gd name="T20" fmla="*/ 148 w 186"/>
                <a:gd name="T21" fmla="*/ 49 h 185"/>
                <a:gd name="T22" fmla="*/ 136 w 186"/>
                <a:gd name="T23" fmla="*/ 37 h 185"/>
                <a:gd name="T24" fmla="*/ 133 w 186"/>
                <a:gd name="T25" fmla="*/ 10 h 185"/>
                <a:gd name="T26" fmla="*/ 111 w 186"/>
                <a:gd name="T27" fmla="*/ 25 h 185"/>
                <a:gd name="T28" fmla="*/ 99 w 186"/>
                <a:gd name="T29" fmla="*/ 1 h 185"/>
                <a:gd name="T30" fmla="*/ 84 w 186"/>
                <a:gd name="T31" fmla="*/ 23 h 185"/>
                <a:gd name="T32" fmla="*/ 66 w 186"/>
                <a:gd name="T33" fmla="*/ 27 h 185"/>
                <a:gd name="T34" fmla="*/ 41 w 186"/>
                <a:gd name="T35" fmla="*/ 16 h 185"/>
                <a:gd name="T36" fmla="*/ 43 w 186"/>
                <a:gd name="T37" fmla="*/ 43 h 185"/>
                <a:gd name="T38" fmla="*/ 17 w 186"/>
                <a:gd name="T39" fmla="*/ 41 h 185"/>
                <a:gd name="T40" fmla="*/ 28 w 186"/>
                <a:gd name="T41" fmla="*/ 66 h 185"/>
                <a:gd name="T42" fmla="*/ 23 w 186"/>
                <a:gd name="T43" fmla="*/ 83 h 185"/>
                <a:gd name="T44" fmla="*/ 1 w 186"/>
                <a:gd name="T45" fmla="*/ 99 h 185"/>
                <a:gd name="T46" fmla="*/ 25 w 186"/>
                <a:gd name="T47" fmla="*/ 111 h 185"/>
                <a:gd name="T48" fmla="*/ 10 w 186"/>
                <a:gd name="T49" fmla="*/ 133 h 185"/>
                <a:gd name="T50" fmla="*/ 38 w 186"/>
                <a:gd name="T51" fmla="*/ 136 h 185"/>
                <a:gd name="T52" fmla="*/ 50 w 186"/>
                <a:gd name="T53" fmla="*/ 148 h 185"/>
                <a:gd name="T54" fmla="*/ 53 w 186"/>
                <a:gd name="T55" fmla="*/ 176 h 185"/>
                <a:gd name="T56" fmla="*/ 75 w 186"/>
                <a:gd name="T57" fmla="*/ 161 h 185"/>
                <a:gd name="T58" fmla="*/ 87 w 186"/>
                <a:gd name="T59" fmla="*/ 185 h 185"/>
                <a:gd name="T60" fmla="*/ 102 w 186"/>
                <a:gd name="T61" fmla="*/ 162 h 185"/>
                <a:gd name="T62" fmla="*/ 120 w 186"/>
                <a:gd name="T63" fmla="*/ 158 h 185"/>
                <a:gd name="T64" fmla="*/ 145 w 186"/>
                <a:gd name="T65" fmla="*/ 169 h 185"/>
                <a:gd name="T66" fmla="*/ 142 w 186"/>
                <a:gd name="T6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5">
                  <a:moveTo>
                    <a:pt x="92" y="138"/>
                  </a:moveTo>
                  <a:cubicBezTo>
                    <a:pt x="80" y="138"/>
                    <a:pt x="69" y="133"/>
                    <a:pt x="60" y="124"/>
                  </a:cubicBezTo>
                  <a:cubicBezTo>
                    <a:pt x="48" y="111"/>
                    <a:pt x="44" y="91"/>
                    <a:pt x="51" y="75"/>
                  </a:cubicBezTo>
                  <a:cubicBezTo>
                    <a:pt x="58" y="58"/>
                    <a:pt x="76" y="47"/>
                    <a:pt x="94" y="47"/>
                  </a:cubicBezTo>
                  <a:cubicBezTo>
                    <a:pt x="112" y="48"/>
                    <a:pt x="128" y="59"/>
                    <a:pt x="135" y="76"/>
                  </a:cubicBezTo>
                  <a:cubicBezTo>
                    <a:pt x="142" y="93"/>
                    <a:pt x="138" y="112"/>
                    <a:pt x="125" y="125"/>
                  </a:cubicBezTo>
                  <a:cubicBezTo>
                    <a:pt x="116" y="133"/>
                    <a:pt x="105" y="138"/>
                    <a:pt x="92" y="138"/>
                  </a:cubicBezTo>
                  <a:close/>
                  <a:moveTo>
                    <a:pt x="142" y="142"/>
                  </a:moveTo>
                  <a:cubicBezTo>
                    <a:pt x="145" y="140"/>
                    <a:pt x="147" y="138"/>
                    <a:pt x="148" y="136"/>
                  </a:cubicBezTo>
                  <a:cubicBezTo>
                    <a:pt x="155" y="139"/>
                    <a:pt x="162" y="142"/>
                    <a:pt x="169" y="144"/>
                  </a:cubicBezTo>
                  <a:cubicBezTo>
                    <a:pt x="172" y="141"/>
                    <a:pt x="174" y="137"/>
                    <a:pt x="176" y="133"/>
                  </a:cubicBezTo>
                  <a:cubicBezTo>
                    <a:pt x="170" y="128"/>
                    <a:pt x="164" y="123"/>
                    <a:pt x="158" y="119"/>
                  </a:cubicBezTo>
                  <a:cubicBezTo>
                    <a:pt x="159" y="116"/>
                    <a:pt x="160" y="114"/>
                    <a:pt x="160" y="111"/>
                  </a:cubicBezTo>
                  <a:cubicBezTo>
                    <a:pt x="162" y="108"/>
                    <a:pt x="162" y="105"/>
                    <a:pt x="162" y="102"/>
                  </a:cubicBezTo>
                  <a:cubicBezTo>
                    <a:pt x="170" y="101"/>
                    <a:pt x="177" y="101"/>
                    <a:pt x="185" y="99"/>
                  </a:cubicBezTo>
                  <a:cubicBezTo>
                    <a:pt x="186" y="95"/>
                    <a:pt x="186" y="90"/>
                    <a:pt x="185" y="86"/>
                  </a:cubicBezTo>
                  <a:cubicBezTo>
                    <a:pt x="177" y="84"/>
                    <a:pt x="170" y="84"/>
                    <a:pt x="162" y="83"/>
                  </a:cubicBezTo>
                  <a:cubicBezTo>
                    <a:pt x="162" y="80"/>
                    <a:pt x="162" y="77"/>
                    <a:pt x="160" y="75"/>
                  </a:cubicBezTo>
                  <a:cubicBezTo>
                    <a:pt x="160" y="72"/>
                    <a:pt x="159" y="69"/>
                    <a:pt x="158" y="66"/>
                  </a:cubicBezTo>
                  <a:cubicBezTo>
                    <a:pt x="164" y="62"/>
                    <a:pt x="170" y="57"/>
                    <a:pt x="176" y="52"/>
                  </a:cubicBezTo>
                  <a:cubicBezTo>
                    <a:pt x="174" y="48"/>
                    <a:pt x="172" y="44"/>
                    <a:pt x="169" y="41"/>
                  </a:cubicBezTo>
                  <a:cubicBezTo>
                    <a:pt x="162" y="43"/>
                    <a:pt x="155" y="46"/>
                    <a:pt x="148" y="49"/>
                  </a:cubicBezTo>
                  <a:cubicBezTo>
                    <a:pt x="147" y="47"/>
                    <a:pt x="145" y="45"/>
                    <a:pt x="142" y="43"/>
                  </a:cubicBezTo>
                  <a:cubicBezTo>
                    <a:pt x="141" y="41"/>
                    <a:pt x="138" y="39"/>
                    <a:pt x="136" y="37"/>
                  </a:cubicBezTo>
                  <a:cubicBezTo>
                    <a:pt x="140" y="30"/>
                    <a:pt x="142" y="23"/>
                    <a:pt x="145" y="16"/>
                  </a:cubicBezTo>
                  <a:cubicBezTo>
                    <a:pt x="141" y="14"/>
                    <a:pt x="137" y="12"/>
                    <a:pt x="133" y="10"/>
                  </a:cubicBezTo>
                  <a:cubicBezTo>
                    <a:pt x="128" y="15"/>
                    <a:pt x="124" y="22"/>
                    <a:pt x="120" y="27"/>
                  </a:cubicBezTo>
                  <a:cubicBezTo>
                    <a:pt x="117" y="26"/>
                    <a:pt x="114" y="26"/>
                    <a:pt x="111" y="25"/>
                  </a:cubicBezTo>
                  <a:cubicBezTo>
                    <a:pt x="108" y="24"/>
                    <a:pt x="105" y="23"/>
                    <a:pt x="102" y="23"/>
                  </a:cubicBezTo>
                  <a:cubicBezTo>
                    <a:pt x="102" y="16"/>
                    <a:pt x="101" y="8"/>
                    <a:pt x="99" y="1"/>
                  </a:cubicBezTo>
                  <a:cubicBezTo>
                    <a:pt x="95" y="0"/>
                    <a:pt x="91" y="0"/>
                    <a:pt x="87" y="1"/>
                  </a:cubicBezTo>
                  <a:cubicBezTo>
                    <a:pt x="85" y="8"/>
                    <a:pt x="84" y="16"/>
                    <a:pt x="84" y="23"/>
                  </a:cubicBezTo>
                  <a:cubicBezTo>
                    <a:pt x="81" y="23"/>
                    <a:pt x="78" y="24"/>
                    <a:pt x="75" y="25"/>
                  </a:cubicBezTo>
                  <a:cubicBezTo>
                    <a:pt x="72" y="26"/>
                    <a:pt x="69" y="26"/>
                    <a:pt x="66" y="27"/>
                  </a:cubicBezTo>
                  <a:cubicBezTo>
                    <a:pt x="62" y="22"/>
                    <a:pt x="57" y="15"/>
                    <a:pt x="53" y="10"/>
                  </a:cubicBezTo>
                  <a:cubicBezTo>
                    <a:pt x="49" y="12"/>
                    <a:pt x="45" y="14"/>
                    <a:pt x="41" y="16"/>
                  </a:cubicBezTo>
                  <a:cubicBezTo>
                    <a:pt x="43" y="23"/>
                    <a:pt x="46" y="30"/>
                    <a:pt x="50" y="37"/>
                  </a:cubicBezTo>
                  <a:cubicBezTo>
                    <a:pt x="48" y="39"/>
                    <a:pt x="45" y="41"/>
                    <a:pt x="43" y="43"/>
                  </a:cubicBezTo>
                  <a:cubicBezTo>
                    <a:pt x="41" y="45"/>
                    <a:pt x="39" y="47"/>
                    <a:pt x="38" y="49"/>
                  </a:cubicBezTo>
                  <a:cubicBezTo>
                    <a:pt x="31" y="46"/>
                    <a:pt x="24" y="43"/>
                    <a:pt x="17" y="41"/>
                  </a:cubicBezTo>
                  <a:cubicBezTo>
                    <a:pt x="14" y="44"/>
                    <a:pt x="12" y="48"/>
                    <a:pt x="10" y="52"/>
                  </a:cubicBezTo>
                  <a:cubicBezTo>
                    <a:pt x="16" y="57"/>
                    <a:pt x="22" y="62"/>
                    <a:pt x="28" y="66"/>
                  </a:cubicBezTo>
                  <a:cubicBezTo>
                    <a:pt x="27" y="69"/>
                    <a:pt x="26" y="72"/>
                    <a:pt x="25" y="75"/>
                  </a:cubicBezTo>
                  <a:cubicBezTo>
                    <a:pt x="24" y="77"/>
                    <a:pt x="24" y="80"/>
                    <a:pt x="23" y="83"/>
                  </a:cubicBezTo>
                  <a:cubicBezTo>
                    <a:pt x="16" y="84"/>
                    <a:pt x="9" y="84"/>
                    <a:pt x="1" y="86"/>
                  </a:cubicBezTo>
                  <a:cubicBezTo>
                    <a:pt x="0" y="90"/>
                    <a:pt x="0" y="95"/>
                    <a:pt x="1" y="99"/>
                  </a:cubicBezTo>
                  <a:cubicBezTo>
                    <a:pt x="9" y="101"/>
                    <a:pt x="16" y="101"/>
                    <a:pt x="23" y="102"/>
                  </a:cubicBezTo>
                  <a:cubicBezTo>
                    <a:pt x="24" y="105"/>
                    <a:pt x="24" y="108"/>
                    <a:pt x="25" y="111"/>
                  </a:cubicBezTo>
                  <a:cubicBezTo>
                    <a:pt x="26" y="114"/>
                    <a:pt x="27" y="116"/>
                    <a:pt x="28" y="119"/>
                  </a:cubicBezTo>
                  <a:cubicBezTo>
                    <a:pt x="22" y="123"/>
                    <a:pt x="16" y="128"/>
                    <a:pt x="10" y="133"/>
                  </a:cubicBezTo>
                  <a:cubicBezTo>
                    <a:pt x="12" y="137"/>
                    <a:pt x="14" y="141"/>
                    <a:pt x="17" y="144"/>
                  </a:cubicBezTo>
                  <a:cubicBezTo>
                    <a:pt x="24" y="142"/>
                    <a:pt x="31" y="139"/>
                    <a:pt x="38" y="136"/>
                  </a:cubicBezTo>
                  <a:cubicBezTo>
                    <a:pt x="39" y="138"/>
                    <a:pt x="41" y="140"/>
                    <a:pt x="43" y="142"/>
                  </a:cubicBezTo>
                  <a:cubicBezTo>
                    <a:pt x="45" y="144"/>
                    <a:pt x="48" y="146"/>
                    <a:pt x="50" y="148"/>
                  </a:cubicBezTo>
                  <a:cubicBezTo>
                    <a:pt x="46" y="155"/>
                    <a:pt x="43" y="162"/>
                    <a:pt x="41" y="169"/>
                  </a:cubicBezTo>
                  <a:cubicBezTo>
                    <a:pt x="45" y="171"/>
                    <a:pt x="49" y="173"/>
                    <a:pt x="53" y="176"/>
                  </a:cubicBezTo>
                  <a:cubicBezTo>
                    <a:pt x="57" y="170"/>
                    <a:pt x="62" y="164"/>
                    <a:pt x="66" y="158"/>
                  </a:cubicBezTo>
                  <a:cubicBezTo>
                    <a:pt x="69" y="159"/>
                    <a:pt x="72" y="159"/>
                    <a:pt x="75" y="161"/>
                  </a:cubicBezTo>
                  <a:cubicBezTo>
                    <a:pt x="78" y="161"/>
                    <a:pt x="81" y="162"/>
                    <a:pt x="84" y="162"/>
                  </a:cubicBezTo>
                  <a:cubicBezTo>
                    <a:pt x="84" y="169"/>
                    <a:pt x="85" y="177"/>
                    <a:pt x="87" y="185"/>
                  </a:cubicBezTo>
                  <a:cubicBezTo>
                    <a:pt x="91" y="185"/>
                    <a:pt x="95" y="185"/>
                    <a:pt x="99" y="185"/>
                  </a:cubicBezTo>
                  <a:cubicBezTo>
                    <a:pt x="101" y="177"/>
                    <a:pt x="102" y="169"/>
                    <a:pt x="102" y="162"/>
                  </a:cubicBezTo>
                  <a:cubicBezTo>
                    <a:pt x="105" y="162"/>
                    <a:pt x="108" y="161"/>
                    <a:pt x="111" y="161"/>
                  </a:cubicBezTo>
                  <a:cubicBezTo>
                    <a:pt x="114" y="159"/>
                    <a:pt x="117" y="159"/>
                    <a:pt x="120" y="158"/>
                  </a:cubicBezTo>
                  <a:cubicBezTo>
                    <a:pt x="124" y="164"/>
                    <a:pt x="128" y="170"/>
                    <a:pt x="133" y="176"/>
                  </a:cubicBezTo>
                  <a:cubicBezTo>
                    <a:pt x="137" y="173"/>
                    <a:pt x="141" y="171"/>
                    <a:pt x="145" y="169"/>
                  </a:cubicBezTo>
                  <a:cubicBezTo>
                    <a:pt x="142" y="162"/>
                    <a:pt x="140" y="155"/>
                    <a:pt x="136" y="148"/>
                  </a:cubicBezTo>
                  <a:cubicBezTo>
                    <a:pt x="138" y="146"/>
                    <a:pt x="141" y="144"/>
                    <a:pt x="142" y="142"/>
                  </a:cubicBezTo>
                  <a:close/>
                </a:path>
              </a:pathLst>
            </a:custGeom>
            <a:solidFill>
              <a:schemeClr val="bg1"/>
            </a:solidFill>
            <a:ln w="12700"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48" name="Freeform 38">
              <a:extLst>
                <a:ext uri="{FF2B5EF4-FFF2-40B4-BE49-F238E27FC236}">
                  <a16:creationId xmlns:a16="http://schemas.microsoft.com/office/drawing/2014/main" id="{90126D9B-957B-21A2-65DF-C84CE9235556}"/>
                </a:ext>
              </a:extLst>
            </p:cNvPr>
            <p:cNvSpPr>
              <a:spLocks/>
            </p:cNvSpPr>
            <p:nvPr/>
          </p:nvSpPr>
          <p:spPr bwMode="auto">
            <a:xfrm>
              <a:off x="1909763" y="1793644"/>
              <a:ext cx="379413" cy="468312"/>
            </a:xfrm>
            <a:custGeom>
              <a:avLst/>
              <a:gdLst>
                <a:gd name="T0" fmla="*/ 214 w 214"/>
                <a:gd name="T1" fmla="*/ 156 h 264"/>
                <a:gd name="T2" fmla="*/ 214 w 214"/>
                <a:gd name="T3" fmla="*/ 63 h 264"/>
                <a:gd name="T4" fmla="*/ 152 w 214"/>
                <a:gd name="T5" fmla="*/ 0 h 264"/>
                <a:gd name="T6" fmla="*/ 0 w 214"/>
                <a:gd name="T7" fmla="*/ 0 h 264"/>
                <a:gd name="T8" fmla="*/ 0 w 214"/>
                <a:gd name="T9" fmla="*/ 264 h 264"/>
                <a:gd name="T10" fmla="*/ 108 w 214"/>
                <a:gd name="T11" fmla="*/ 264 h 264"/>
              </a:gdLst>
              <a:ahLst/>
              <a:cxnLst>
                <a:cxn ang="0">
                  <a:pos x="T0" y="T1"/>
                </a:cxn>
                <a:cxn ang="0">
                  <a:pos x="T2" y="T3"/>
                </a:cxn>
                <a:cxn ang="0">
                  <a:pos x="T4" y="T5"/>
                </a:cxn>
                <a:cxn ang="0">
                  <a:pos x="T6" y="T7"/>
                </a:cxn>
                <a:cxn ang="0">
                  <a:pos x="T8" y="T9"/>
                </a:cxn>
                <a:cxn ang="0">
                  <a:pos x="T10" y="T11"/>
                </a:cxn>
              </a:cxnLst>
              <a:rect l="0" t="0" r="r" b="b"/>
              <a:pathLst>
                <a:path w="214" h="264">
                  <a:moveTo>
                    <a:pt x="214" y="156"/>
                  </a:moveTo>
                  <a:cubicBezTo>
                    <a:pt x="214" y="125"/>
                    <a:pt x="214" y="94"/>
                    <a:pt x="214" y="63"/>
                  </a:cubicBezTo>
                  <a:cubicBezTo>
                    <a:pt x="152" y="0"/>
                    <a:pt x="152" y="0"/>
                    <a:pt x="152" y="0"/>
                  </a:cubicBezTo>
                  <a:cubicBezTo>
                    <a:pt x="0" y="0"/>
                    <a:pt x="0" y="0"/>
                    <a:pt x="0" y="0"/>
                  </a:cubicBezTo>
                  <a:cubicBezTo>
                    <a:pt x="0" y="264"/>
                    <a:pt x="0" y="264"/>
                    <a:pt x="0" y="264"/>
                  </a:cubicBezTo>
                  <a:cubicBezTo>
                    <a:pt x="108" y="264"/>
                    <a:pt x="108" y="264"/>
                    <a:pt x="108" y="264"/>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50" name="Group 49">
            <a:extLst>
              <a:ext uri="{FF2B5EF4-FFF2-40B4-BE49-F238E27FC236}">
                <a16:creationId xmlns:a16="http://schemas.microsoft.com/office/drawing/2014/main" id="{A89A165A-77A4-9C6A-9A19-8DDEE7FE6318}"/>
              </a:ext>
            </a:extLst>
          </p:cNvPr>
          <p:cNvGrpSpPr>
            <a:grpSpLocks noChangeAspect="1"/>
          </p:cNvGrpSpPr>
          <p:nvPr/>
        </p:nvGrpSpPr>
        <p:grpSpPr>
          <a:xfrm>
            <a:off x="2716123" y="1922917"/>
            <a:ext cx="529942" cy="444661"/>
            <a:chOff x="3176351" y="1821140"/>
            <a:chExt cx="548640" cy="460350"/>
          </a:xfrm>
        </p:grpSpPr>
        <p:grpSp>
          <p:nvGrpSpPr>
            <p:cNvPr id="52" name="Group 51">
              <a:extLst>
                <a:ext uri="{FF2B5EF4-FFF2-40B4-BE49-F238E27FC236}">
                  <a16:creationId xmlns:a16="http://schemas.microsoft.com/office/drawing/2014/main" id="{01354517-072B-8DAB-C1F2-3E45F4489D51}"/>
                </a:ext>
              </a:extLst>
            </p:cNvPr>
            <p:cNvGrpSpPr/>
            <p:nvPr/>
          </p:nvGrpSpPr>
          <p:grpSpPr>
            <a:xfrm>
              <a:off x="3176351" y="1821140"/>
              <a:ext cx="441171" cy="355048"/>
              <a:chOff x="1157288" y="1468257"/>
              <a:chExt cx="909098" cy="731629"/>
            </a:xfrm>
          </p:grpSpPr>
          <p:sp>
            <p:nvSpPr>
              <p:cNvPr id="56" name="Freeform 145">
                <a:extLst>
                  <a:ext uri="{FF2B5EF4-FFF2-40B4-BE49-F238E27FC236}">
                    <a16:creationId xmlns:a16="http://schemas.microsoft.com/office/drawing/2014/main" id="{24A2E4FF-C4B0-7CEB-709A-87453BF3DF3E}"/>
                  </a:ext>
                </a:extLst>
              </p:cNvPr>
              <p:cNvSpPr/>
              <p:nvPr/>
            </p:nvSpPr>
            <p:spPr bwMode="auto">
              <a:xfrm>
                <a:off x="1230512" y="1468257"/>
                <a:ext cx="835874" cy="723038"/>
              </a:xfrm>
              <a:custGeom>
                <a:avLst/>
                <a:gdLst>
                  <a:gd name="connsiteX0" fmla="*/ 986791 w 1712929"/>
                  <a:gd name="connsiteY0" fmla="*/ 0 h 1506680"/>
                  <a:gd name="connsiteX1" fmla="*/ 1684558 w 1712929"/>
                  <a:gd name="connsiteY1" fmla="*/ 289024 h 1506680"/>
                  <a:gd name="connsiteX2" fmla="*/ 1712929 w 1712929"/>
                  <a:gd name="connsiteY2" fmla="*/ 323411 h 1506680"/>
                  <a:gd name="connsiteX3" fmla="*/ 149188 w 1712929"/>
                  <a:gd name="connsiteY3" fmla="*/ 1506680 h 1506680"/>
                  <a:gd name="connsiteX4" fmla="*/ 119101 w 1712929"/>
                  <a:gd name="connsiteY4" fmla="*/ 1457155 h 1506680"/>
                  <a:gd name="connsiteX5" fmla="*/ 0 w 1712929"/>
                  <a:gd name="connsiteY5" fmla="*/ 986791 h 1506680"/>
                  <a:gd name="connsiteX6" fmla="*/ 986791 w 1712929"/>
                  <a:gd name="connsiteY6" fmla="*/ 0 h 1506680"/>
                  <a:gd name="connsiteX0" fmla="*/ 149188 w 1712929"/>
                  <a:gd name="connsiteY0" fmla="*/ 1506680 h 1598120"/>
                  <a:gd name="connsiteX1" fmla="*/ 119101 w 1712929"/>
                  <a:gd name="connsiteY1" fmla="*/ 1457155 h 1598120"/>
                  <a:gd name="connsiteX2" fmla="*/ 0 w 1712929"/>
                  <a:gd name="connsiteY2" fmla="*/ 986791 h 1598120"/>
                  <a:gd name="connsiteX3" fmla="*/ 986791 w 1712929"/>
                  <a:gd name="connsiteY3" fmla="*/ 0 h 1598120"/>
                  <a:gd name="connsiteX4" fmla="*/ 1684558 w 1712929"/>
                  <a:gd name="connsiteY4" fmla="*/ 289024 h 1598120"/>
                  <a:gd name="connsiteX5" fmla="*/ 1712929 w 1712929"/>
                  <a:gd name="connsiteY5" fmla="*/ 323411 h 1598120"/>
                  <a:gd name="connsiteX6" fmla="*/ 240628 w 1712929"/>
                  <a:gd name="connsiteY6" fmla="*/ 1598120 h 1598120"/>
                  <a:gd name="connsiteX0" fmla="*/ 149188 w 1712929"/>
                  <a:gd name="connsiteY0" fmla="*/ 1506680 h 1506680"/>
                  <a:gd name="connsiteX1" fmla="*/ 119101 w 1712929"/>
                  <a:gd name="connsiteY1" fmla="*/ 1457155 h 1506680"/>
                  <a:gd name="connsiteX2" fmla="*/ 0 w 1712929"/>
                  <a:gd name="connsiteY2" fmla="*/ 986791 h 1506680"/>
                  <a:gd name="connsiteX3" fmla="*/ 986791 w 1712929"/>
                  <a:gd name="connsiteY3" fmla="*/ 0 h 1506680"/>
                  <a:gd name="connsiteX4" fmla="*/ 1684558 w 1712929"/>
                  <a:gd name="connsiteY4" fmla="*/ 289024 h 1506680"/>
                  <a:gd name="connsiteX5" fmla="*/ 1712929 w 1712929"/>
                  <a:gd name="connsiteY5" fmla="*/ 323411 h 1506680"/>
                  <a:gd name="connsiteX0" fmla="*/ 149188 w 1684557"/>
                  <a:gd name="connsiteY0" fmla="*/ 1506680 h 1506680"/>
                  <a:gd name="connsiteX1" fmla="*/ 119101 w 1684557"/>
                  <a:gd name="connsiteY1" fmla="*/ 1457155 h 1506680"/>
                  <a:gd name="connsiteX2" fmla="*/ 0 w 1684557"/>
                  <a:gd name="connsiteY2" fmla="*/ 986791 h 1506680"/>
                  <a:gd name="connsiteX3" fmla="*/ 986791 w 1684557"/>
                  <a:gd name="connsiteY3" fmla="*/ 0 h 1506680"/>
                  <a:gd name="connsiteX4" fmla="*/ 1684558 w 1684557"/>
                  <a:gd name="connsiteY4" fmla="*/ 289024 h 1506680"/>
                  <a:gd name="connsiteX0" fmla="*/ 119101 w 1684557"/>
                  <a:gd name="connsiteY0" fmla="*/ 1457155 h 1457155"/>
                  <a:gd name="connsiteX1" fmla="*/ 0 w 1684557"/>
                  <a:gd name="connsiteY1" fmla="*/ 986791 h 1457155"/>
                  <a:gd name="connsiteX2" fmla="*/ 986791 w 1684557"/>
                  <a:gd name="connsiteY2" fmla="*/ 0 h 1457155"/>
                  <a:gd name="connsiteX3" fmla="*/ 1684558 w 1684557"/>
                  <a:gd name="connsiteY3" fmla="*/ 289024 h 1457155"/>
                </a:gdLst>
                <a:ahLst/>
                <a:cxnLst>
                  <a:cxn ang="0">
                    <a:pos x="connsiteX0" y="connsiteY0"/>
                  </a:cxn>
                  <a:cxn ang="0">
                    <a:pos x="connsiteX1" y="connsiteY1"/>
                  </a:cxn>
                  <a:cxn ang="0">
                    <a:pos x="connsiteX2" y="connsiteY2"/>
                  </a:cxn>
                  <a:cxn ang="0">
                    <a:pos x="connsiteX3" y="connsiteY3"/>
                  </a:cxn>
                </a:cxnLst>
                <a:rect l="l" t="t" r="r" b="b"/>
                <a:pathLst>
                  <a:path w="1684557" h="1457155">
                    <a:moveTo>
                      <a:pt x="119101" y="1457155"/>
                    </a:moveTo>
                    <a:cubicBezTo>
                      <a:pt x="43145" y="1317333"/>
                      <a:pt x="0" y="1157100"/>
                      <a:pt x="0" y="986791"/>
                    </a:cubicBezTo>
                    <a:cubicBezTo>
                      <a:pt x="0" y="441801"/>
                      <a:pt x="441801" y="0"/>
                      <a:pt x="986791" y="0"/>
                    </a:cubicBezTo>
                    <a:cubicBezTo>
                      <a:pt x="1259286" y="0"/>
                      <a:pt x="1505984" y="110450"/>
                      <a:pt x="1684558" y="289024"/>
                    </a:cubicBezTo>
                  </a:path>
                </a:pathLst>
              </a:custGeom>
              <a:noFill/>
              <a:ln w="19050">
                <a:solidFill>
                  <a:schemeClr val="bg1"/>
                </a:solidFill>
                <a:miter lim="800000"/>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57" name="Diamond 4097">
                <a:extLst>
                  <a:ext uri="{FF2B5EF4-FFF2-40B4-BE49-F238E27FC236}">
                    <a16:creationId xmlns:a16="http://schemas.microsoft.com/office/drawing/2014/main" id="{5E047AB4-DA1F-8B16-CBA3-2DF535F37597}"/>
                  </a:ext>
                </a:extLst>
              </p:cNvPr>
              <p:cNvSpPr/>
              <p:nvPr/>
            </p:nvSpPr>
            <p:spPr bwMode="auto">
              <a:xfrm rot="20100000" flipV="1">
                <a:off x="1157288" y="2085586"/>
                <a:ext cx="228600" cy="11430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914400 h 1005840"/>
                  <a:gd name="connsiteX1" fmla="*/ 0 w 914400"/>
                  <a:gd name="connsiteY1" fmla="*/ 457200 h 1005840"/>
                  <a:gd name="connsiteX2" fmla="*/ 457200 w 914400"/>
                  <a:gd name="connsiteY2" fmla="*/ 0 h 1005840"/>
                  <a:gd name="connsiteX3" fmla="*/ 914400 w 914400"/>
                  <a:gd name="connsiteY3" fmla="*/ 457200 h 1005840"/>
                  <a:gd name="connsiteX4" fmla="*/ 548640 w 914400"/>
                  <a:gd name="connsiteY4" fmla="*/ 1005840 h 1005840"/>
                  <a:gd name="connsiteX0" fmla="*/ 457200 w 914400"/>
                  <a:gd name="connsiteY0" fmla="*/ 914400 h 914400"/>
                  <a:gd name="connsiteX1" fmla="*/ 0 w 914400"/>
                  <a:gd name="connsiteY1" fmla="*/ 457200 h 914400"/>
                  <a:gd name="connsiteX2" fmla="*/ 457200 w 914400"/>
                  <a:gd name="connsiteY2" fmla="*/ 0 h 914400"/>
                  <a:gd name="connsiteX3" fmla="*/ 914400 w 914400"/>
                  <a:gd name="connsiteY3" fmla="*/ 457200 h 914400"/>
                  <a:gd name="connsiteX0" fmla="*/ 0 w 914400"/>
                  <a:gd name="connsiteY0" fmla="*/ 457200 h 457200"/>
                  <a:gd name="connsiteX1" fmla="*/ 457200 w 914400"/>
                  <a:gd name="connsiteY1" fmla="*/ 0 h 457200"/>
                  <a:gd name="connsiteX2" fmla="*/ 914400 w 914400"/>
                  <a:gd name="connsiteY2" fmla="*/ 457200 h 457200"/>
                </a:gdLst>
                <a:ahLst/>
                <a:cxnLst>
                  <a:cxn ang="0">
                    <a:pos x="connsiteX0" y="connsiteY0"/>
                  </a:cxn>
                  <a:cxn ang="0">
                    <a:pos x="connsiteX1" y="connsiteY1"/>
                  </a:cxn>
                  <a:cxn ang="0">
                    <a:pos x="connsiteX2" y="connsiteY2"/>
                  </a:cxn>
                </a:cxnLst>
                <a:rect l="l" t="t" r="r" b="b"/>
                <a:pathLst>
                  <a:path w="914400" h="457200">
                    <a:moveTo>
                      <a:pt x="0" y="457200"/>
                    </a:moveTo>
                    <a:lnTo>
                      <a:pt x="457200" y="0"/>
                    </a:lnTo>
                    <a:lnTo>
                      <a:pt x="914400" y="457200"/>
                    </a:lnTo>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grpSp>
        <p:grpSp>
          <p:nvGrpSpPr>
            <p:cNvPr id="53" name="Group 52">
              <a:extLst>
                <a:ext uri="{FF2B5EF4-FFF2-40B4-BE49-F238E27FC236}">
                  <a16:creationId xmlns:a16="http://schemas.microsoft.com/office/drawing/2014/main" id="{DCC1BB9B-0D2D-0E12-664F-E823BA07208D}"/>
                </a:ext>
              </a:extLst>
            </p:cNvPr>
            <p:cNvGrpSpPr/>
            <p:nvPr/>
          </p:nvGrpSpPr>
          <p:grpSpPr>
            <a:xfrm>
              <a:off x="3281482" y="1930608"/>
              <a:ext cx="443509" cy="350882"/>
              <a:chOff x="1373926" y="1693827"/>
              <a:chExt cx="913916" cy="723041"/>
            </a:xfrm>
          </p:grpSpPr>
          <p:sp>
            <p:nvSpPr>
              <p:cNvPr id="54" name="Freeform 143">
                <a:extLst>
                  <a:ext uri="{FF2B5EF4-FFF2-40B4-BE49-F238E27FC236}">
                    <a16:creationId xmlns:a16="http://schemas.microsoft.com/office/drawing/2014/main" id="{B8A55732-6C12-0337-FD2F-DF6DC8475597}"/>
                  </a:ext>
                </a:extLst>
              </p:cNvPr>
              <p:cNvSpPr/>
              <p:nvPr/>
            </p:nvSpPr>
            <p:spPr bwMode="auto">
              <a:xfrm>
                <a:off x="1373926" y="1693827"/>
                <a:ext cx="835873" cy="723041"/>
              </a:xfrm>
              <a:custGeom>
                <a:avLst/>
                <a:gdLst>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6" fmla="*/ 1560297 w 1693863"/>
                  <a:gd name="connsiteY6" fmla="*/ 0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6" fmla="*/ 1651737 w 1693863"/>
                  <a:gd name="connsiteY6" fmla="*/ 91440 h 1480966"/>
                  <a:gd name="connsiteX0" fmla="*/ 1560297 w 1693863"/>
                  <a:gd name="connsiteY0" fmla="*/ 0 h 1480966"/>
                  <a:gd name="connsiteX1" fmla="*/ 1574763 w 1693863"/>
                  <a:gd name="connsiteY1" fmla="*/ 23812 h 1480966"/>
                  <a:gd name="connsiteX2" fmla="*/ 1693863 w 1693863"/>
                  <a:gd name="connsiteY2" fmla="*/ 494175 h 1480966"/>
                  <a:gd name="connsiteX3" fmla="*/ 707072 w 1693863"/>
                  <a:gd name="connsiteY3" fmla="*/ 1480966 h 1480966"/>
                  <a:gd name="connsiteX4" fmla="*/ 9306 w 1693863"/>
                  <a:gd name="connsiteY4" fmla="*/ 1191942 h 1480966"/>
                  <a:gd name="connsiteX5" fmla="*/ 0 w 1693863"/>
                  <a:gd name="connsiteY5" fmla="*/ 1180663 h 1480966"/>
                  <a:gd name="connsiteX0" fmla="*/ 1550990 w 1684556"/>
                  <a:gd name="connsiteY0" fmla="*/ 0 h 1480966"/>
                  <a:gd name="connsiteX1" fmla="*/ 1565456 w 1684556"/>
                  <a:gd name="connsiteY1" fmla="*/ 23812 h 1480966"/>
                  <a:gd name="connsiteX2" fmla="*/ 1684556 w 1684556"/>
                  <a:gd name="connsiteY2" fmla="*/ 494175 h 1480966"/>
                  <a:gd name="connsiteX3" fmla="*/ 697765 w 1684556"/>
                  <a:gd name="connsiteY3" fmla="*/ 1480966 h 1480966"/>
                  <a:gd name="connsiteX4" fmla="*/ -1 w 1684556"/>
                  <a:gd name="connsiteY4" fmla="*/ 1191942 h 1480966"/>
                  <a:gd name="connsiteX0" fmla="*/ 1565456 w 1684556"/>
                  <a:gd name="connsiteY0" fmla="*/ 1 h 1457155"/>
                  <a:gd name="connsiteX1" fmla="*/ 1684556 w 1684556"/>
                  <a:gd name="connsiteY1" fmla="*/ 470364 h 1457155"/>
                  <a:gd name="connsiteX2" fmla="*/ 697765 w 1684556"/>
                  <a:gd name="connsiteY2" fmla="*/ 1457155 h 1457155"/>
                  <a:gd name="connsiteX3" fmla="*/ -1 w 1684556"/>
                  <a:gd name="connsiteY3" fmla="*/ 1168131 h 1457155"/>
                </a:gdLst>
                <a:ahLst/>
                <a:cxnLst>
                  <a:cxn ang="0">
                    <a:pos x="connsiteX0" y="connsiteY0"/>
                  </a:cxn>
                  <a:cxn ang="0">
                    <a:pos x="connsiteX1" y="connsiteY1"/>
                  </a:cxn>
                  <a:cxn ang="0">
                    <a:pos x="connsiteX2" y="connsiteY2"/>
                  </a:cxn>
                  <a:cxn ang="0">
                    <a:pos x="connsiteX3" y="connsiteY3"/>
                  </a:cxn>
                </a:cxnLst>
                <a:rect l="l" t="t" r="r" b="b"/>
                <a:pathLst>
                  <a:path w="1684556" h="1457155">
                    <a:moveTo>
                      <a:pt x="1565456" y="1"/>
                    </a:moveTo>
                    <a:cubicBezTo>
                      <a:pt x="1641412" y="139823"/>
                      <a:pt x="1684556" y="300055"/>
                      <a:pt x="1684556" y="470364"/>
                    </a:cubicBezTo>
                    <a:cubicBezTo>
                      <a:pt x="1684556" y="1015354"/>
                      <a:pt x="1242755" y="1457155"/>
                      <a:pt x="697765" y="1457155"/>
                    </a:cubicBezTo>
                    <a:cubicBezTo>
                      <a:pt x="425270" y="1457155"/>
                      <a:pt x="178573" y="1346705"/>
                      <a:pt x="-1" y="1168131"/>
                    </a:cubicBezTo>
                  </a:path>
                </a:pathLst>
              </a:custGeom>
              <a:noFill/>
              <a:ln w="19050">
                <a:solidFill>
                  <a:schemeClr val="bg1"/>
                </a:solidFill>
                <a:miter lim="800000"/>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sp>
            <p:nvSpPr>
              <p:cNvPr id="55" name="Diamond 4097">
                <a:extLst>
                  <a:ext uri="{FF2B5EF4-FFF2-40B4-BE49-F238E27FC236}">
                    <a16:creationId xmlns:a16="http://schemas.microsoft.com/office/drawing/2014/main" id="{4D470013-7D3C-01E6-A9F2-CC4DDE2424E5}"/>
                  </a:ext>
                </a:extLst>
              </p:cNvPr>
              <p:cNvSpPr/>
              <p:nvPr/>
            </p:nvSpPr>
            <p:spPr bwMode="auto">
              <a:xfrm rot="9300000" flipV="1">
                <a:off x="2059242" y="1715917"/>
                <a:ext cx="228600" cy="114300"/>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914400 h 1005840"/>
                  <a:gd name="connsiteX1" fmla="*/ 0 w 914400"/>
                  <a:gd name="connsiteY1" fmla="*/ 457200 h 1005840"/>
                  <a:gd name="connsiteX2" fmla="*/ 457200 w 914400"/>
                  <a:gd name="connsiteY2" fmla="*/ 0 h 1005840"/>
                  <a:gd name="connsiteX3" fmla="*/ 914400 w 914400"/>
                  <a:gd name="connsiteY3" fmla="*/ 457200 h 1005840"/>
                  <a:gd name="connsiteX4" fmla="*/ 548640 w 914400"/>
                  <a:gd name="connsiteY4" fmla="*/ 1005840 h 1005840"/>
                  <a:gd name="connsiteX0" fmla="*/ 457200 w 914400"/>
                  <a:gd name="connsiteY0" fmla="*/ 914400 h 914400"/>
                  <a:gd name="connsiteX1" fmla="*/ 0 w 914400"/>
                  <a:gd name="connsiteY1" fmla="*/ 457200 h 914400"/>
                  <a:gd name="connsiteX2" fmla="*/ 457200 w 914400"/>
                  <a:gd name="connsiteY2" fmla="*/ 0 h 914400"/>
                  <a:gd name="connsiteX3" fmla="*/ 914400 w 914400"/>
                  <a:gd name="connsiteY3" fmla="*/ 457200 h 914400"/>
                  <a:gd name="connsiteX0" fmla="*/ 0 w 914400"/>
                  <a:gd name="connsiteY0" fmla="*/ 457200 h 457200"/>
                  <a:gd name="connsiteX1" fmla="*/ 457200 w 914400"/>
                  <a:gd name="connsiteY1" fmla="*/ 0 h 457200"/>
                  <a:gd name="connsiteX2" fmla="*/ 914400 w 914400"/>
                  <a:gd name="connsiteY2" fmla="*/ 457200 h 457200"/>
                </a:gdLst>
                <a:ahLst/>
                <a:cxnLst>
                  <a:cxn ang="0">
                    <a:pos x="connsiteX0" y="connsiteY0"/>
                  </a:cxn>
                  <a:cxn ang="0">
                    <a:pos x="connsiteX1" y="connsiteY1"/>
                  </a:cxn>
                  <a:cxn ang="0">
                    <a:pos x="connsiteX2" y="connsiteY2"/>
                  </a:cxn>
                </a:cxnLst>
                <a:rect l="l" t="t" r="r" b="b"/>
                <a:pathLst>
                  <a:path w="914400" h="457200">
                    <a:moveTo>
                      <a:pt x="0" y="457200"/>
                    </a:moveTo>
                    <a:lnTo>
                      <a:pt x="457200" y="0"/>
                    </a:lnTo>
                    <a:lnTo>
                      <a:pt x="914400" y="457200"/>
                    </a:lnTo>
                  </a:path>
                </a:pathLst>
              </a:custGeom>
              <a:no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Segoe UI" pitchFamily="34" charset="0"/>
                  <a:cs typeface="Segoe UI" pitchFamily="34" charset="0"/>
                </a:endParaRPr>
              </a:p>
            </p:txBody>
          </p:sp>
        </p:grpSp>
      </p:grpSp>
      <p:grpSp>
        <p:nvGrpSpPr>
          <p:cNvPr id="65" name="Group 64">
            <a:extLst>
              <a:ext uri="{FF2B5EF4-FFF2-40B4-BE49-F238E27FC236}">
                <a16:creationId xmlns:a16="http://schemas.microsoft.com/office/drawing/2014/main" id="{AFD425EF-9B15-FC73-A555-A7C88D20FC13}"/>
              </a:ext>
            </a:extLst>
          </p:cNvPr>
          <p:cNvGrpSpPr>
            <a:grpSpLocks noChangeAspect="1"/>
          </p:cNvGrpSpPr>
          <p:nvPr/>
        </p:nvGrpSpPr>
        <p:grpSpPr>
          <a:xfrm>
            <a:off x="4712008" y="1869160"/>
            <a:ext cx="550297" cy="552175"/>
            <a:chOff x="7196138" y="1819044"/>
            <a:chExt cx="465138" cy="466725"/>
          </a:xfrm>
        </p:grpSpPr>
        <p:sp>
          <p:nvSpPr>
            <p:cNvPr id="67" name="Freeform 47">
              <a:extLst>
                <a:ext uri="{FF2B5EF4-FFF2-40B4-BE49-F238E27FC236}">
                  <a16:creationId xmlns:a16="http://schemas.microsoft.com/office/drawing/2014/main" id="{18FB35B5-F16A-1D97-2C70-150F9977A4EB}"/>
                </a:ext>
              </a:extLst>
            </p:cNvPr>
            <p:cNvSpPr>
              <a:spLocks/>
            </p:cNvSpPr>
            <p:nvPr/>
          </p:nvSpPr>
          <p:spPr bwMode="auto">
            <a:xfrm>
              <a:off x="7321551" y="1819044"/>
              <a:ext cx="214313" cy="227012"/>
            </a:xfrm>
            <a:custGeom>
              <a:avLst/>
              <a:gdLst>
                <a:gd name="T0" fmla="*/ 111 w 121"/>
                <a:gd name="T1" fmla="*/ 94 h 128"/>
                <a:gd name="T2" fmla="*/ 88 w 121"/>
                <a:gd name="T3" fmla="*/ 86 h 128"/>
                <a:gd name="T4" fmla="*/ 73 w 121"/>
                <a:gd name="T5" fmla="*/ 86 h 128"/>
                <a:gd name="T6" fmla="*/ 73 w 121"/>
                <a:gd name="T7" fmla="*/ 76 h 128"/>
                <a:gd name="T8" fmla="*/ 92 w 121"/>
                <a:gd name="T9" fmla="*/ 38 h 128"/>
                <a:gd name="T10" fmla="*/ 61 w 121"/>
                <a:gd name="T11" fmla="*/ 0 h 128"/>
                <a:gd name="T12" fmla="*/ 29 w 121"/>
                <a:gd name="T13" fmla="*/ 38 h 128"/>
                <a:gd name="T14" fmla="*/ 48 w 121"/>
                <a:gd name="T15" fmla="*/ 76 h 128"/>
                <a:gd name="T16" fmla="*/ 48 w 121"/>
                <a:gd name="T17" fmla="*/ 86 h 128"/>
                <a:gd name="T18" fmla="*/ 34 w 121"/>
                <a:gd name="T19" fmla="*/ 86 h 128"/>
                <a:gd name="T20" fmla="*/ 10 w 121"/>
                <a:gd name="T21" fmla="*/ 94 h 128"/>
                <a:gd name="T22" fmla="*/ 0 w 121"/>
                <a:gd name="T23" fmla="*/ 128 h 128"/>
                <a:gd name="T24" fmla="*/ 121 w 121"/>
                <a:gd name="T25" fmla="*/ 128 h 128"/>
                <a:gd name="T26" fmla="*/ 111 w 121"/>
                <a:gd name="T27"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8">
                  <a:moveTo>
                    <a:pt x="111" y="94"/>
                  </a:moveTo>
                  <a:cubicBezTo>
                    <a:pt x="106" y="90"/>
                    <a:pt x="103" y="86"/>
                    <a:pt x="88" y="86"/>
                  </a:cubicBezTo>
                  <a:cubicBezTo>
                    <a:pt x="73" y="86"/>
                    <a:pt x="73" y="86"/>
                    <a:pt x="73" y="86"/>
                  </a:cubicBezTo>
                  <a:cubicBezTo>
                    <a:pt x="73" y="76"/>
                    <a:pt x="73" y="76"/>
                    <a:pt x="73" y="76"/>
                  </a:cubicBezTo>
                  <a:cubicBezTo>
                    <a:pt x="84" y="70"/>
                    <a:pt x="92" y="54"/>
                    <a:pt x="92" y="38"/>
                  </a:cubicBezTo>
                  <a:cubicBezTo>
                    <a:pt x="92" y="17"/>
                    <a:pt x="80" y="0"/>
                    <a:pt x="61" y="0"/>
                  </a:cubicBezTo>
                  <a:cubicBezTo>
                    <a:pt x="41" y="0"/>
                    <a:pt x="29" y="17"/>
                    <a:pt x="29" y="38"/>
                  </a:cubicBezTo>
                  <a:cubicBezTo>
                    <a:pt x="29" y="54"/>
                    <a:pt x="37" y="70"/>
                    <a:pt x="48" y="76"/>
                  </a:cubicBezTo>
                  <a:cubicBezTo>
                    <a:pt x="48" y="86"/>
                    <a:pt x="48" y="86"/>
                    <a:pt x="48" y="86"/>
                  </a:cubicBezTo>
                  <a:cubicBezTo>
                    <a:pt x="34" y="86"/>
                    <a:pt x="34" y="86"/>
                    <a:pt x="34" y="86"/>
                  </a:cubicBezTo>
                  <a:cubicBezTo>
                    <a:pt x="19" y="86"/>
                    <a:pt x="15" y="90"/>
                    <a:pt x="10" y="94"/>
                  </a:cubicBezTo>
                  <a:cubicBezTo>
                    <a:pt x="7" y="98"/>
                    <a:pt x="6" y="111"/>
                    <a:pt x="0" y="128"/>
                  </a:cubicBezTo>
                  <a:cubicBezTo>
                    <a:pt x="121" y="128"/>
                    <a:pt x="121" y="128"/>
                    <a:pt x="121" y="128"/>
                  </a:cubicBezTo>
                  <a:cubicBezTo>
                    <a:pt x="116" y="111"/>
                    <a:pt x="114" y="98"/>
                    <a:pt x="111" y="94"/>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68" name="Freeform 48">
              <a:extLst>
                <a:ext uri="{FF2B5EF4-FFF2-40B4-BE49-F238E27FC236}">
                  <a16:creationId xmlns:a16="http://schemas.microsoft.com/office/drawing/2014/main" id="{0BC96BDC-0955-C835-DFF5-F3FAD64D88FA}"/>
                </a:ext>
              </a:extLst>
            </p:cNvPr>
            <p:cNvSpPr>
              <a:spLocks noEditPoints="1"/>
            </p:cNvSpPr>
            <p:nvPr/>
          </p:nvSpPr>
          <p:spPr bwMode="auto">
            <a:xfrm>
              <a:off x="7385051" y="2084157"/>
              <a:ext cx="88900" cy="76200"/>
            </a:xfrm>
            <a:custGeom>
              <a:avLst/>
              <a:gdLst>
                <a:gd name="T0" fmla="*/ 56 w 56"/>
                <a:gd name="T1" fmla="*/ 48 h 48"/>
                <a:gd name="T2" fmla="*/ 28 w 56"/>
                <a:gd name="T3" fmla="*/ 32 h 48"/>
                <a:gd name="T4" fmla="*/ 0 w 56"/>
                <a:gd name="T5" fmla="*/ 48 h 48"/>
                <a:gd name="T6" fmla="*/ 28 w 56"/>
                <a:gd name="T7" fmla="*/ 32 h 48"/>
                <a:gd name="T8" fmla="*/ 28 w 56"/>
                <a:gd name="T9" fmla="*/ 0 h 48"/>
                <a:gd name="T10" fmla="*/ 28 w 56"/>
                <a:gd name="T11" fmla="*/ 32 h 48"/>
              </a:gdLst>
              <a:ahLst/>
              <a:cxnLst>
                <a:cxn ang="0">
                  <a:pos x="T0" y="T1"/>
                </a:cxn>
                <a:cxn ang="0">
                  <a:pos x="T2" y="T3"/>
                </a:cxn>
                <a:cxn ang="0">
                  <a:pos x="T4" y="T5"/>
                </a:cxn>
                <a:cxn ang="0">
                  <a:pos x="T6" y="T7"/>
                </a:cxn>
                <a:cxn ang="0">
                  <a:pos x="T8" y="T9"/>
                </a:cxn>
                <a:cxn ang="0">
                  <a:pos x="T10" y="T11"/>
                </a:cxn>
              </a:cxnLst>
              <a:rect l="0" t="0" r="r" b="b"/>
              <a:pathLst>
                <a:path w="56" h="48">
                  <a:moveTo>
                    <a:pt x="56" y="48"/>
                  </a:moveTo>
                  <a:lnTo>
                    <a:pt x="28" y="32"/>
                  </a:lnTo>
                  <a:moveTo>
                    <a:pt x="0" y="48"/>
                  </a:moveTo>
                  <a:lnTo>
                    <a:pt x="28" y="32"/>
                  </a:lnTo>
                  <a:moveTo>
                    <a:pt x="28" y="0"/>
                  </a:moveTo>
                  <a:lnTo>
                    <a:pt x="28" y="32"/>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69" name="Freeform 49">
              <a:extLst>
                <a:ext uri="{FF2B5EF4-FFF2-40B4-BE49-F238E27FC236}">
                  <a16:creationId xmlns:a16="http://schemas.microsoft.com/office/drawing/2014/main" id="{D535274D-8C55-1A4C-60F7-E42BB4832515}"/>
                </a:ext>
              </a:extLst>
            </p:cNvPr>
            <p:cNvSpPr>
              <a:spLocks/>
            </p:cNvSpPr>
            <p:nvPr/>
          </p:nvSpPr>
          <p:spPr bwMode="auto">
            <a:xfrm>
              <a:off x="7196138" y="2071457"/>
              <a:ext cx="214313" cy="214312"/>
            </a:xfrm>
            <a:custGeom>
              <a:avLst/>
              <a:gdLst>
                <a:gd name="T0" fmla="*/ 111 w 121"/>
                <a:gd name="T1" fmla="*/ 90 h 121"/>
                <a:gd name="T2" fmla="*/ 88 w 121"/>
                <a:gd name="T3" fmla="*/ 82 h 121"/>
                <a:gd name="T4" fmla="*/ 73 w 121"/>
                <a:gd name="T5" fmla="*/ 82 h 121"/>
                <a:gd name="T6" fmla="*/ 73 w 121"/>
                <a:gd name="T7" fmla="*/ 72 h 121"/>
                <a:gd name="T8" fmla="*/ 92 w 121"/>
                <a:gd name="T9" fmla="*/ 37 h 121"/>
                <a:gd name="T10" fmla="*/ 61 w 121"/>
                <a:gd name="T11" fmla="*/ 0 h 121"/>
                <a:gd name="T12" fmla="*/ 29 w 121"/>
                <a:gd name="T13" fmla="*/ 37 h 121"/>
                <a:gd name="T14" fmla="*/ 48 w 121"/>
                <a:gd name="T15" fmla="*/ 72 h 121"/>
                <a:gd name="T16" fmla="*/ 48 w 121"/>
                <a:gd name="T17" fmla="*/ 82 h 121"/>
                <a:gd name="T18" fmla="*/ 34 w 121"/>
                <a:gd name="T19" fmla="*/ 81 h 121"/>
                <a:gd name="T20" fmla="*/ 10 w 121"/>
                <a:gd name="T21" fmla="*/ 90 h 121"/>
                <a:gd name="T22" fmla="*/ 0 w 121"/>
                <a:gd name="T23" fmla="*/ 121 h 121"/>
                <a:gd name="T24" fmla="*/ 121 w 121"/>
                <a:gd name="T25" fmla="*/ 121 h 121"/>
                <a:gd name="T26" fmla="*/ 111 w 121"/>
                <a:gd name="T27" fmla="*/ 9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1">
                  <a:moveTo>
                    <a:pt x="111" y="90"/>
                  </a:moveTo>
                  <a:cubicBezTo>
                    <a:pt x="106" y="85"/>
                    <a:pt x="102" y="82"/>
                    <a:pt x="88" y="82"/>
                  </a:cubicBezTo>
                  <a:cubicBezTo>
                    <a:pt x="73" y="82"/>
                    <a:pt x="73" y="82"/>
                    <a:pt x="73" y="82"/>
                  </a:cubicBezTo>
                  <a:cubicBezTo>
                    <a:pt x="73" y="72"/>
                    <a:pt x="73" y="72"/>
                    <a:pt x="73" y="72"/>
                  </a:cubicBezTo>
                  <a:cubicBezTo>
                    <a:pt x="84" y="66"/>
                    <a:pt x="92" y="52"/>
                    <a:pt x="92" y="37"/>
                  </a:cubicBezTo>
                  <a:cubicBezTo>
                    <a:pt x="92" y="16"/>
                    <a:pt x="80" y="0"/>
                    <a:pt x="61" y="0"/>
                  </a:cubicBezTo>
                  <a:cubicBezTo>
                    <a:pt x="41" y="0"/>
                    <a:pt x="29" y="16"/>
                    <a:pt x="29" y="37"/>
                  </a:cubicBezTo>
                  <a:cubicBezTo>
                    <a:pt x="29" y="52"/>
                    <a:pt x="37" y="66"/>
                    <a:pt x="48" y="72"/>
                  </a:cubicBezTo>
                  <a:cubicBezTo>
                    <a:pt x="48" y="82"/>
                    <a:pt x="48" y="82"/>
                    <a:pt x="48" y="82"/>
                  </a:cubicBezTo>
                  <a:cubicBezTo>
                    <a:pt x="34" y="81"/>
                    <a:pt x="34" y="81"/>
                    <a:pt x="34" y="81"/>
                  </a:cubicBezTo>
                  <a:cubicBezTo>
                    <a:pt x="19" y="82"/>
                    <a:pt x="15" y="85"/>
                    <a:pt x="10" y="90"/>
                  </a:cubicBezTo>
                  <a:cubicBezTo>
                    <a:pt x="7" y="93"/>
                    <a:pt x="6" y="105"/>
                    <a:pt x="0" y="121"/>
                  </a:cubicBezTo>
                  <a:cubicBezTo>
                    <a:pt x="121" y="121"/>
                    <a:pt x="121" y="121"/>
                    <a:pt x="121" y="121"/>
                  </a:cubicBezTo>
                  <a:cubicBezTo>
                    <a:pt x="116" y="105"/>
                    <a:pt x="114" y="93"/>
                    <a:pt x="111" y="9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70" name="Freeform 50">
              <a:extLst>
                <a:ext uri="{FF2B5EF4-FFF2-40B4-BE49-F238E27FC236}">
                  <a16:creationId xmlns:a16="http://schemas.microsoft.com/office/drawing/2014/main" id="{C4B1F91F-1694-8399-9EB4-F214FFF860F4}"/>
                </a:ext>
              </a:extLst>
            </p:cNvPr>
            <p:cNvSpPr>
              <a:spLocks/>
            </p:cNvSpPr>
            <p:nvPr/>
          </p:nvSpPr>
          <p:spPr bwMode="auto">
            <a:xfrm>
              <a:off x="7446963" y="2071457"/>
              <a:ext cx="214313" cy="214312"/>
            </a:xfrm>
            <a:custGeom>
              <a:avLst/>
              <a:gdLst>
                <a:gd name="T0" fmla="*/ 111 w 121"/>
                <a:gd name="T1" fmla="*/ 90 h 121"/>
                <a:gd name="T2" fmla="*/ 88 w 121"/>
                <a:gd name="T3" fmla="*/ 82 h 121"/>
                <a:gd name="T4" fmla="*/ 73 w 121"/>
                <a:gd name="T5" fmla="*/ 82 h 121"/>
                <a:gd name="T6" fmla="*/ 73 w 121"/>
                <a:gd name="T7" fmla="*/ 72 h 121"/>
                <a:gd name="T8" fmla="*/ 93 w 121"/>
                <a:gd name="T9" fmla="*/ 37 h 121"/>
                <a:gd name="T10" fmla="*/ 61 w 121"/>
                <a:gd name="T11" fmla="*/ 0 h 121"/>
                <a:gd name="T12" fmla="*/ 29 w 121"/>
                <a:gd name="T13" fmla="*/ 37 h 121"/>
                <a:gd name="T14" fmla="*/ 49 w 121"/>
                <a:gd name="T15" fmla="*/ 72 h 121"/>
                <a:gd name="T16" fmla="*/ 49 w 121"/>
                <a:gd name="T17" fmla="*/ 82 h 121"/>
                <a:gd name="T18" fmla="*/ 34 w 121"/>
                <a:gd name="T19" fmla="*/ 81 h 121"/>
                <a:gd name="T20" fmla="*/ 11 w 121"/>
                <a:gd name="T21" fmla="*/ 90 h 121"/>
                <a:gd name="T22" fmla="*/ 0 w 121"/>
                <a:gd name="T23" fmla="*/ 121 h 121"/>
                <a:gd name="T24" fmla="*/ 121 w 121"/>
                <a:gd name="T25" fmla="*/ 121 h 121"/>
                <a:gd name="T26" fmla="*/ 111 w 121"/>
                <a:gd name="T27" fmla="*/ 9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1">
                  <a:moveTo>
                    <a:pt x="111" y="90"/>
                  </a:moveTo>
                  <a:cubicBezTo>
                    <a:pt x="106" y="85"/>
                    <a:pt x="103" y="82"/>
                    <a:pt x="88" y="82"/>
                  </a:cubicBezTo>
                  <a:cubicBezTo>
                    <a:pt x="73" y="82"/>
                    <a:pt x="73" y="82"/>
                    <a:pt x="73" y="82"/>
                  </a:cubicBezTo>
                  <a:cubicBezTo>
                    <a:pt x="73" y="72"/>
                    <a:pt x="73" y="72"/>
                    <a:pt x="73" y="72"/>
                  </a:cubicBezTo>
                  <a:cubicBezTo>
                    <a:pt x="84" y="66"/>
                    <a:pt x="93" y="52"/>
                    <a:pt x="93" y="37"/>
                  </a:cubicBezTo>
                  <a:cubicBezTo>
                    <a:pt x="93" y="16"/>
                    <a:pt x="81" y="0"/>
                    <a:pt x="61" y="0"/>
                  </a:cubicBezTo>
                  <a:cubicBezTo>
                    <a:pt x="41" y="0"/>
                    <a:pt x="29" y="16"/>
                    <a:pt x="29" y="37"/>
                  </a:cubicBezTo>
                  <a:cubicBezTo>
                    <a:pt x="29" y="52"/>
                    <a:pt x="38" y="66"/>
                    <a:pt x="49" y="72"/>
                  </a:cubicBezTo>
                  <a:cubicBezTo>
                    <a:pt x="49" y="82"/>
                    <a:pt x="49" y="82"/>
                    <a:pt x="49" y="82"/>
                  </a:cubicBezTo>
                  <a:cubicBezTo>
                    <a:pt x="34" y="81"/>
                    <a:pt x="34" y="81"/>
                    <a:pt x="34" y="81"/>
                  </a:cubicBezTo>
                  <a:cubicBezTo>
                    <a:pt x="19" y="82"/>
                    <a:pt x="16" y="85"/>
                    <a:pt x="11" y="90"/>
                  </a:cubicBezTo>
                  <a:cubicBezTo>
                    <a:pt x="7" y="93"/>
                    <a:pt x="6" y="105"/>
                    <a:pt x="0" y="121"/>
                  </a:cubicBezTo>
                  <a:cubicBezTo>
                    <a:pt x="121" y="121"/>
                    <a:pt x="121" y="121"/>
                    <a:pt x="121" y="121"/>
                  </a:cubicBezTo>
                  <a:cubicBezTo>
                    <a:pt x="116" y="105"/>
                    <a:pt x="115" y="93"/>
                    <a:pt x="111" y="9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grpSp>
        <p:nvGrpSpPr>
          <p:cNvPr id="72" name="Group 71">
            <a:extLst>
              <a:ext uri="{FF2B5EF4-FFF2-40B4-BE49-F238E27FC236}">
                <a16:creationId xmlns:a16="http://schemas.microsoft.com/office/drawing/2014/main" id="{CBA4E37B-41D9-F798-42D1-51F044B6D761}"/>
              </a:ext>
            </a:extLst>
          </p:cNvPr>
          <p:cNvGrpSpPr>
            <a:grpSpLocks noChangeAspect="1"/>
          </p:cNvGrpSpPr>
          <p:nvPr/>
        </p:nvGrpSpPr>
        <p:grpSpPr>
          <a:xfrm>
            <a:off x="5684773" y="1861132"/>
            <a:ext cx="518148" cy="568230"/>
            <a:chOff x="5900738" y="1857144"/>
            <a:chExt cx="427038" cy="468313"/>
          </a:xfrm>
        </p:grpSpPr>
        <p:sp>
          <p:nvSpPr>
            <p:cNvPr id="74" name="Freeform 159">
              <a:extLst>
                <a:ext uri="{FF2B5EF4-FFF2-40B4-BE49-F238E27FC236}">
                  <a16:creationId xmlns:a16="http://schemas.microsoft.com/office/drawing/2014/main" id="{63074F43-31A6-A7D0-8D84-185CDED2C331}"/>
                </a:ext>
              </a:extLst>
            </p:cNvPr>
            <p:cNvSpPr>
              <a:spLocks/>
            </p:cNvSpPr>
            <p:nvPr/>
          </p:nvSpPr>
          <p:spPr bwMode="auto">
            <a:xfrm>
              <a:off x="6051551" y="2096857"/>
              <a:ext cx="276225" cy="228600"/>
            </a:xfrm>
            <a:custGeom>
              <a:avLst/>
              <a:gdLst>
                <a:gd name="T0" fmla="*/ 150 w 157"/>
                <a:gd name="T1" fmla="*/ 0 h 129"/>
                <a:gd name="T2" fmla="*/ 7 w 157"/>
                <a:gd name="T3" fmla="*/ 0 h 129"/>
                <a:gd name="T4" fmla="*/ 0 w 157"/>
                <a:gd name="T5" fmla="*/ 7 h 129"/>
                <a:gd name="T6" fmla="*/ 0 w 157"/>
                <a:gd name="T7" fmla="*/ 92 h 129"/>
                <a:gd name="T8" fmla="*/ 7 w 157"/>
                <a:gd name="T9" fmla="*/ 98 h 129"/>
                <a:gd name="T10" fmla="*/ 108 w 157"/>
                <a:gd name="T11" fmla="*/ 98 h 129"/>
                <a:gd name="T12" fmla="*/ 108 w 157"/>
                <a:gd name="T13" fmla="*/ 129 h 129"/>
                <a:gd name="T14" fmla="*/ 129 w 157"/>
                <a:gd name="T15" fmla="*/ 98 h 129"/>
                <a:gd name="T16" fmla="*/ 150 w 157"/>
                <a:gd name="T17" fmla="*/ 98 h 129"/>
                <a:gd name="T18" fmla="*/ 157 w 157"/>
                <a:gd name="T19" fmla="*/ 92 h 129"/>
                <a:gd name="T20" fmla="*/ 157 w 157"/>
                <a:gd name="T21" fmla="*/ 7 h 129"/>
                <a:gd name="T22" fmla="*/ 150 w 157"/>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29">
                  <a:moveTo>
                    <a:pt x="150" y="0"/>
                  </a:moveTo>
                  <a:cubicBezTo>
                    <a:pt x="7" y="0"/>
                    <a:pt x="7" y="0"/>
                    <a:pt x="7" y="0"/>
                  </a:cubicBezTo>
                  <a:cubicBezTo>
                    <a:pt x="4" y="0"/>
                    <a:pt x="0" y="3"/>
                    <a:pt x="0" y="7"/>
                  </a:cubicBezTo>
                  <a:cubicBezTo>
                    <a:pt x="0" y="92"/>
                    <a:pt x="0" y="92"/>
                    <a:pt x="0" y="92"/>
                  </a:cubicBezTo>
                  <a:cubicBezTo>
                    <a:pt x="0" y="95"/>
                    <a:pt x="4" y="98"/>
                    <a:pt x="7" y="98"/>
                  </a:cubicBezTo>
                  <a:cubicBezTo>
                    <a:pt x="108" y="98"/>
                    <a:pt x="108" y="98"/>
                    <a:pt x="108" y="98"/>
                  </a:cubicBezTo>
                  <a:cubicBezTo>
                    <a:pt x="108" y="129"/>
                    <a:pt x="108" y="129"/>
                    <a:pt x="108" y="129"/>
                  </a:cubicBezTo>
                  <a:cubicBezTo>
                    <a:pt x="129" y="98"/>
                    <a:pt x="129" y="98"/>
                    <a:pt x="129" y="98"/>
                  </a:cubicBezTo>
                  <a:cubicBezTo>
                    <a:pt x="150" y="98"/>
                    <a:pt x="150" y="98"/>
                    <a:pt x="150" y="98"/>
                  </a:cubicBezTo>
                  <a:cubicBezTo>
                    <a:pt x="154" y="98"/>
                    <a:pt x="157" y="95"/>
                    <a:pt x="157" y="92"/>
                  </a:cubicBezTo>
                  <a:cubicBezTo>
                    <a:pt x="157" y="7"/>
                    <a:pt x="157" y="7"/>
                    <a:pt x="157" y="7"/>
                  </a:cubicBezTo>
                  <a:cubicBezTo>
                    <a:pt x="157" y="3"/>
                    <a:pt x="154" y="0"/>
                    <a:pt x="150"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75" name="Freeform 160">
              <a:extLst>
                <a:ext uri="{FF2B5EF4-FFF2-40B4-BE49-F238E27FC236}">
                  <a16:creationId xmlns:a16="http://schemas.microsoft.com/office/drawing/2014/main" id="{AF538427-4017-284E-238A-9B675B36040E}"/>
                </a:ext>
              </a:extLst>
            </p:cNvPr>
            <p:cNvSpPr>
              <a:spLocks/>
            </p:cNvSpPr>
            <p:nvPr/>
          </p:nvSpPr>
          <p:spPr bwMode="auto">
            <a:xfrm>
              <a:off x="5900738" y="1857144"/>
              <a:ext cx="276225" cy="239712"/>
            </a:xfrm>
            <a:custGeom>
              <a:avLst/>
              <a:gdLst>
                <a:gd name="T0" fmla="*/ 7 w 156"/>
                <a:gd name="T1" fmla="*/ 0 h 135"/>
                <a:gd name="T2" fmla="*/ 149 w 156"/>
                <a:gd name="T3" fmla="*/ 0 h 135"/>
                <a:gd name="T4" fmla="*/ 156 w 156"/>
                <a:gd name="T5" fmla="*/ 7 h 135"/>
                <a:gd name="T6" fmla="*/ 156 w 156"/>
                <a:gd name="T7" fmla="*/ 97 h 135"/>
                <a:gd name="T8" fmla="*/ 149 w 156"/>
                <a:gd name="T9" fmla="*/ 104 h 135"/>
                <a:gd name="T10" fmla="*/ 49 w 156"/>
                <a:gd name="T11" fmla="*/ 104 h 135"/>
                <a:gd name="T12" fmla="*/ 49 w 156"/>
                <a:gd name="T13" fmla="*/ 135 h 135"/>
                <a:gd name="T14" fmla="*/ 28 w 156"/>
                <a:gd name="T15" fmla="*/ 104 h 135"/>
                <a:gd name="T16" fmla="*/ 7 w 156"/>
                <a:gd name="T17" fmla="*/ 104 h 135"/>
                <a:gd name="T18" fmla="*/ 0 w 156"/>
                <a:gd name="T19" fmla="*/ 97 h 135"/>
                <a:gd name="T20" fmla="*/ 0 w 156"/>
                <a:gd name="T21" fmla="*/ 7 h 135"/>
                <a:gd name="T22" fmla="*/ 7 w 156"/>
                <a:gd name="T2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35">
                  <a:moveTo>
                    <a:pt x="7" y="0"/>
                  </a:moveTo>
                  <a:cubicBezTo>
                    <a:pt x="149" y="0"/>
                    <a:pt x="149" y="0"/>
                    <a:pt x="149" y="0"/>
                  </a:cubicBezTo>
                  <a:cubicBezTo>
                    <a:pt x="153" y="0"/>
                    <a:pt x="156" y="3"/>
                    <a:pt x="156" y="7"/>
                  </a:cubicBezTo>
                  <a:cubicBezTo>
                    <a:pt x="156" y="97"/>
                    <a:pt x="156" y="97"/>
                    <a:pt x="156" y="97"/>
                  </a:cubicBezTo>
                  <a:cubicBezTo>
                    <a:pt x="156" y="100"/>
                    <a:pt x="153" y="104"/>
                    <a:pt x="149" y="104"/>
                  </a:cubicBezTo>
                  <a:cubicBezTo>
                    <a:pt x="49" y="104"/>
                    <a:pt x="49" y="104"/>
                    <a:pt x="49" y="104"/>
                  </a:cubicBezTo>
                  <a:cubicBezTo>
                    <a:pt x="49" y="135"/>
                    <a:pt x="49" y="135"/>
                    <a:pt x="49" y="135"/>
                  </a:cubicBezTo>
                  <a:cubicBezTo>
                    <a:pt x="28" y="104"/>
                    <a:pt x="28" y="104"/>
                    <a:pt x="28" y="104"/>
                  </a:cubicBezTo>
                  <a:cubicBezTo>
                    <a:pt x="7" y="104"/>
                    <a:pt x="7" y="104"/>
                    <a:pt x="7" y="104"/>
                  </a:cubicBezTo>
                  <a:cubicBezTo>
                    <a:pt x="3" y="104"/>
                    <a:pt x="0" y="100"/>
                    <a:pt x="0" y="97"/>
                  </a:cubicBezTo>
                  <a:cubicBezTo>
                    <a:pt x="0" y="7"/>
                    <a:pt x="0" y="7"/>
                    <a:pt x="0" y="7"/>
                  </a:cubicBezTo>
                  <a:cubicBezTo>
                    <a:pt x="0" y="3"/>
                    <a:pt x="3" y="0"/>
                    <a:pt x="7"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pic>
        <p:nvPicPr>
          <p:cNvPr id="77" name="Graphic 76">
            <a:extLst>
              <a:ext uri="{FF2B5EF4-FFF2-40B4-BE49-F238E27FC236}">
                <a16:creationId xmlns:a16="http://schemas.microsoft.com/office/drawing/2014/main" id="{D8A706AF-DD53-58B0-D900-B9277EA60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934" y="2835365"/>
            <a:ext cx="557833" cy="488104"/>
          </a:xfrm>
          <a:prstGeom prst="rect">
            <a:avLst/>
          </a:prstGeom>
        </p:spPr>
      </p:pic>
      <p:grpSp>
        <p:nvGrpSpPr>
          <p:cNvPr id="80" name="Group 79">
            <a:extLst>
              <a:ext uri="{FF2B5EF4-FFF2-40B4-BE49-F238E27FC236}">
                <a16:creationId xmlns:a16="http://schemas.microsoft.com/office/drawing/2014/main" id="{5F644F8C-6ECC-50F8-04B5-02D56D89C0AA}"/>
              </a:ext>
            </a:extLst>
          </p:cNvPr>
          <p:cNvGrpSpPr>
            <a:grpSpLocks noChangeAspect="1"/>
          </p:cNvGrpSpPr>
          <p:nvPr/>
        </p:nvGrpSpPr>
        <p:grpSpPr>
          <a:xfrm>
            <a:off x="6649280" y="1867325"/>
            <a:ext cx="465180" cy="555844"/>
            <a:chOff x="11169269" y="1819045"/>
            <a:chExt cx="453289" cy="505024"/>
          </a:xfrm>
        </p:grpSpPr>
        <p:sp>
          <p:nvSpPr>
            <p:cNvPr id="82" name="Freeform 71">
              <a:extLst>
                <a:ext uri="{FF2B5EF4-FFF2-40B4-BE49-F238E27FC236}">
                  <a16:creationId xmlns:a16="http://schemas.microsoft.com/office/drawing/2014/main" id="{85196594-DE88-28BF-0752-46CB8F8E350A}"/>
                </a:ext>
              </a:extLst>
            </p:cNvPr>
            <p:cNvSpPr>
              <a:spLocks/>
            </p:cNvSpPr>
            <p:nvPr/>
          </p:nvSpPr>
          <p:spPr bwMode="auto">
            <a:xfrm>
              <a:off x="11169269" y="1819045"/>
              <a:ext cx="378452" cy="434310"/>
            </a:xfrm>
            <a:custGeom>
              <a:avLst/>
              <a:gdLst>
                <a:gd name="T0" fmla="*/ 1696 w 2388"/>
                <a:gd name="T1" fmla="*/ 0 h 2912"/>
                <a:gd name="T2" fmla="*/ 0 w 2388"/>
                <a:gd name="T3" fmla="*/ 0 h 2912"/>
                <a:gd name="T4" fmla="*/ 0 w 2388"/>
                <a:gd name="T5" fmla="*/ 2912 h 2912"/>
                <a:gd name="T6" fmla="*/ 1163 w 2388"/>
                <a:gd name="T7" fmla="*/ 2912 h 2912"/>
                <a:gd name="T8" fmla="*/ 1120 w 2388"/>
                <a:gd name="T9" fmla="*/ 2561 h 2912"/>
                <a:gd name="T10" fmla="*/ 1257 w 2388"/>
                <a:gd name="T11" fmla="*/ 2111 h 2912"/>
                <a:gd name="T12" fmla="*/ 1451 w 2388"/>
                <a:gd name="T13" fmla="*/ 1882 h 2912"/>
                <a:gd name="T14" fmla="*/ 1612 w 2388"/>
                <a:gd name="T15" fmla="*/ 1770 h 2912"/>
                <a:gd name="T16" fmla="*/ 1847 w 2388"/>
                <a:gd name="T17" fmla="*/ 1679 h 2912"/>
                <a:gd name="T18" fmla="*/ 2047 w 2388"/>
                <a:gd name="T19" fmla="*/ 1653 h 2912"/>
                <a:gd name="T20" fmla="*/ 2388 w 2388"/>
                <a:gd name="T21" fmla="*/ 1707 h 2912"/>
                <a:gd name="T22" fmla="*/ 2388 w 2388"/>
                <a:gd name="T23" fmla="*/ 693 h 2912"/>
                <a:gd name="T24" fmla="*/ 1696 w 2388"/>
                <a:gd name="T2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8" h="2912">
                  <a:moveTo>
                    <a:pt x="1696" y="0"/>
                  </a:moveTo>
                  <a:cubicBezTo>
                    <a:pt x="0" y="0"/>
                    <a:pt x="0" y="0"/>
                    <a:pt x="0" y="0"/>
                  </a:cubicBezTo>
                  <a:cubicBezTo>
                    <a:pt x="0" y="2912"/>
                    <a:pt x="0" y="2912"/>
                    <a:pt x="0" y="2912"/>
                  </a:cubicBezTo>
                  <a:cubicBezTo>
                    <a:pt x="1163" y="2912"/>
                    <a:pt x="1163" y="2912"/>
                    <a:pt x="1163" y="2912"/>
                  </a:cubicBezTo>
                  <a:cubicBezTo>
                    <a:pt x="1163" y="2912"/>
                    <a:pt x="1113" y="2736"/>
                    <a:pt x="1120" y="2561"/>
                  </a:cubicBezTo>
                  <a:cubicBezTo>
                    <a:pt x="1128" y="2387"/>
                    <a:pt x="1200" y="2195"/>
                    <a:pt x="1257" y="2111"/>
                  </a:cubicBezTo>
                  <a:cubicBezTo>
                    <a:pt x="1318" y="1998"/>
                    <a:pt x="1451" y="1882"/>
                    <a:pt x="1451" y="1882"/>
                  </a:cubicBezTo>
                  <a:cubicBezTo>
                    <a:pt x="1451" y="1882"/>
                    <a:pt x="1528" y="1822"/>
                    <a:pt x="1612" y="1770"/>
                  </a:cubicBezTo>
                  <a:cubicBezTo>
                    <a:pt x="1696" y="1718"/>
                    <a:pt x="1847" y="1679"/>
                    <a:pt x="1847" y="1679"/>
                  </a:cubicBezTo>
                  <a:cubicBezTo>
                    <a:pt x="1847" y="1679"/>
                    <a:pt x="1914" y="1653"/>
                    <a:pt x="2047" y="1653"/>
                  </a:cubicBezTo>
                  <a:cubicBezTo>
                    <a:pt x="2181" y="1652"/>
                    <a:pt x="2388" y="1707"/>
                    <a:pt x="2388" y="1707"/>
                  </a:cubicBezTo>
                  <a:cubicBezTo>
                    <a:pt x="2388" y="693"/>
                    <a:pt x="2388" y="693"/>
                    <a:pt x="2388" y="693"/>
                  </a:cubicBezTo>
                  <a:lnTo>
                    <a:pt x="1696"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3" name="Oval 72">
              <a:extLst>
                <a:ext uri="{FF2B5EF4-FFF2-40B4-BE49-F238E27FC236}">
                  <a16:creationId xmlns:a16="http://schemas.microsoft.com/office/drawing/2014/main" id="{DC1CA440-91C0-DE4B-FBED-721D648A91E7}"/>
                </a:ext>
              </a:extLst>
            </p:cNvPr>
            <p:cNvSpPr>
              <a:spLocks noChangeArrowheads="1"/>
            </p:cNvSpPr>
            <p:nvPr/>
          </p:nvSpPr>
          <p:spPr bwMode="auto">
            <a:xfrm>
              <a:off x="11348278" y="2068330"/>
              <a:ext cx="274280" cy="25573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4" name="Oval 73">
              <a:extLst>
                <a:ext uri="{FF2B5EF4-FFF2-40B4-BE49-F238E27FC236}">
                  <a16:creationId xmlns:a16="http://schemas.microsoft.com/office/drawing/2014/main" id="{665CDB5D-4A17-ABB9-222D-AE74CBD56DD3}"/>
                </a:ext>
              </a:extLst>
            </p:cNvPr>
            <p:cNvSpPr>
              <a:spLocks noChangeArrowheads="1"/>
            </p:cNvSpPr>
            <p:nvPr/>
          </p:nvSpPr>
          <p:spPr bwMode="auto">
            <a:xfrm>
              <a:off x="11472179" y="2200942"/>
              <a:ext cx="12180" cy="12303"/>
            </a:xfrm>
            <a:prstGeom prst="ellipse">
              <a:avLst/>
            </a:prstGeom>
            <a:solidFill>
              <a:srgbClr val="4D4D4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5" name="Line 74">
              <a:extLst>
                <a:ext uri="{FF2B5EF4-FFF2-40B4-BE49-F238E27FC236}">
                  <a16:creationId xmlns:a16="http://schemas.microsoft.com/office/drawing/2014/main" id="{7FCB3CAE-7180-DBD0-1C24-8E108DC67EC8}"/>
                </a:ext>
              </a:extLst>
            </p:cNvPr>
            <p:cNvSpPr>
              <a:spLocks noChangeShapeType="1"/>
            </p:cNvSpPr>
            <p:nvPr/>
          </p:nvSpPr>
          <p:spPr bwMode="auto">
            <a:xfrm>
              <a:off x="11482021" y="2207093"/>
              <a:ext cx="65700"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sp>
          <p:nvSpPr>
            <p:cNvPr id="86" name="Line 75">
              <a:extLst>
                <a:ext uri="{FF2B5EF4-FFF2-40B4-BE49-F238E27FC236}">
                  <a16:creationId xmlns:a16="http://schemas.microsoft.com/office/drawing/2014/main" id="{0F49D4DD-7FA4-E564-9A31-73E3508665B2}"/>
                </a:ext>
              </a:extLst>
            </p:cNvPr>
            <p:cNvSpPr>
              <a:spLocks noChangeShapeType="1"/>
            </p:cNvSpPr>
            <p:nvPr/>
          </p:nvSpPr>
          <p:spPr bwMode="auto">
            <a:xfrm>
              <a:off x="11478453" y="2097224"/>
              <a:ext cx="0" cy="109869"/>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6565A"/>
                </a:solidFill>
                <a:effectLst/>
                <a:uLnTx/>
                <a:uFillTx/>
                <a:latin typeface="Arial" panose="020B0604020202020204"/>
                <a:ea typeface="+mn-ea"/>
                <a:cs typeface="+mn-cs"/>
              </a:endParaRPr>
            </a:p>
          </p:txBody>
        </p:sp>
      </p:grpSp>
      <p:pic>
        <p:nvPicPr>
          <p:cNvPr id="88" name="Graphic 87">
            <a:extLst>
              <a:ext uri="{FF2B5EF4-FFF2-40B4-BE49-F238E27FC236}">
                <a16:creationId xmlns:a16="http://schemas.microsoft.com/office/drawing/2014/main" id="{2236D75B-37EE-47CB-AF55-4C4DEC50B0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7669"/>
          <a:stretch/>
        </p:blipFill>
        <p:spPr>
          <a:xfrm>
            <a:off x="4712008" y="2822565"/>
            <a:ext cx="523114" cy="597939"/>
          </a:xfrm>
          <a:prstGeom prst="rect">
            <a:avLst/>
          </a:prstGeom>
        </p:spPr>
      </p:pic>
      <p:pic>
        <p:nvPicPr>
          <p:cNvPr id="91" name="Graphic 90">
            <a:extLst>
              <a:ext uri="{FF2B5EF4-FFF2-40B4-BE49-F238E27FC236}">
                <a16:creationId xmlns:a16="http://schemas.microsoft.com/office/drawing/2014/main" id="{99D366E0-8DD2-9445-C8FF-5331977FF0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3089" y="2746413"/>
            <a:ext cx="665275" cy="580945"/>
          </a:xfrm>
          <a:prstGeom prst="rect">
            <a:avLst/>
          </a:prstGeom>
        </p:spPr>
      </p:pic>
      <p:pic>
        <p:nvPicPr>
          <p:cNvPr id="94" name="Graphic 93">
            <a:extLst>
              <a:ext uri="{FF2B5EF4-FFF2-40B4-BE49-F238E27FC236}">
                <a16:creationId xmlns:a16="http://schemas.microsoft.com/office/drawing/2014/main" id="{C54703C8-3C74-6EB5-A3FD-6BD34ADD36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2627" y="2826095"/>
            <a:ext cx="428149" cy="506645"/>
          </a:xfrm>
          <a:prstGeom prst="rect">
            <a:avLst/>
          </a:prstGeom>
        </p:spPr>
      </p:pic>
      <p:pic>
        <p:nvPicPr>
          <p:cNvPr id="98" name="Graphic 97">
            <a:extLst>
              <a:ext uri="{FF2B5EF4-FFF2-40B4-BE49-F238E27FC236}">
                <a16:creationId xmlns:a16="http://schemas.microsoft.com/office/drawing/2014/main" id="{A3F74993-87D9-983A-9F31-AABD090B7C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09821" y="2816381"/>
            <a:ext cx="541321" cy="526072"/>
          </a:xfrm>
          <a:prstGeom prst="rect">
            <a:avLst/>
          </a:prstGeom>
        </p:spPr>
      </p:pic>
      <p:grpSp>
        <p:nvGrpSpPr>
          <p:cNvPr id="101" name="Group 100">
            <a:extLst>
              <a:ext uri="{FF2B5EF4-FFF2-40B4-BE49-F238E27FC236}">
                <a16:creationId xmlns:a16="http://schemas.microsoft.com/office/drawing/2014/main" id="{272B1245-2CA3-F632-FB49-0C2B755118DF}"/>
              </a:ext>
            </a:extLst>
          </p:cNvPr>
          <p:cNvGrpSpPr/>
          <p:nvPr/>
        </p:nvGrpSpPr>
        <p:grpSpPr>
          <a:xfrm rot="10800000">
            <a:off x="6570236" y="2822701"/>
            <a:ext cx="546468" cy="513433"/>
            <a:chOff x="6670079" y="1526577"/>
            <a:chExt cx="1184609" cy="1112999"/>
          </a:xfrm>
        </p:grpSpPr>
        <p:sp>
          <p:nvSpPr>
            <p:cNvPr id="102" name="Oval 101">
              <a:extLst>
                <a:ext uri="{FF2B5EF4-FFF2-40B4-BE49-F238E27FC236}">
                  <a16:creationId xmlns:a16="http://schemas.microsoft.com/office/drawing/2014/main" id="{D7CFAA58-FF3E-97AF-5ADA-89F6F66CCDD8}"/>
                </a:ext>
              </a:extLst>
            </p:cNvPr>
            <p:cNvSpPr/>
            <p:nvPr/>
          </p:nvSpPr>
          <p:spPr bwMode="auto">
            <a:xfrm rot="20890532">
              <a:off x="6670079" y="1526578"/>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3" name="Oval 102">
              <a:extLst>
                <a:ext uri="{FF2B5EF4-FFF2-40B4-BE49-F238E27FC236}">
                  <a16:creationId xmlns:a16="http://schemas.microsoft.com/office/drawing/2014/main" id="{21575BD9-49EE-F3F7-0371-20A0277E2EED}"/>
                </a:ext>
              </a:extLst>
            </p:cNvPr>
            <p:cNvSpPr/>
            <p:nvPr/>
          </p:nvSpPr>
          <p:spPr bwMode="auto">
            <a:xfrm rot="1351491">
              <a:off x="7593147" y="1526577"/>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4" name="Oval 103">
              <a:extLst>
                <a:ext uri="{FF2B5EF4-FFF2-40B4-BE49-F238E27FC236}">
                  <a16:creationId xmlns:a16="http://schemas.microsoft.com/office/drawing/2014/main" id="{CE8AC064-8B5C-1845-8CAF-B9CBFB83B6AB}"/>
                </a:ext>
              </a:extLst>
            </p:cNvPr>
            <p:cNvSpPr/>
            <p:nvPr/>
          </p:nvSpPr>
          <p:spPr bwMode="auto">
            <a:xfrm rot="916618">
              <a:off x="7129171" y="1845686"/>
              <a:ext cx="261541" cy="261541"/>
            </a:xfrm>
            <a:prstGeom prst="ellipse">
              <a:avLst/>
            </a:prstGeom>
            <a:solidFill>
              <a:schemeClr val="bg1"/>
            </a:solid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5" name="Oval 104">
              <a:extLst>
                <a:ext uri="{FF2B5EF4-FFF2-40B4-BE49-F238E27FC236}">
                  <a16:creationId xmlns:a16="http://schemas.microsoft.com/office/drawing/2014/main" id="{37AD9433-8DD8-3732-5F36-2DE4DAC5DA74}"/>
                </a:ext>
              </a:extLst>
            </p:cNvPr>
            <p:cNvSpPr/>
            <p:nvPr/>
          </p:nvSpPr>
          <p:spPr bwMode="auto">
            <a:xfrm>
              <a:off x="7134982" y="2378035"/>
              <a:ext cx="261541" cy="261541"/>
            </a:xfrm>
            <a:prstGeom prst="ellipse">
              <a:avLst/>
            </a:prstGeom>
            <a:noFill/>
            <a:ln w="127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06" name="Straight Connector 105">
              <a:extLst>
                <a:ext uri="{FF2B5EF4-FFF2-40B4-BE49-F238E27FC236}">
                  <a16:creationId xmlns:a16="http://schemas.microsoft.com/office/drawing/2014/main" id="{F67EC9F1-ACBB-292C-C7C0-07D39D450453}"/>
                </a:ext>
              </a:extLst>
            </p:cNvPr>
            <p:cNvCxnSpPr>
              <a:cxnSpLocks/>
              <a:stCxn id="102" idx="5"/>
            </p:cNvCxnSpPr>
            <p:nvPr/>
          </p:nvCxnSpPr>
          <p:spPr>
            <a:xfrm>
              <a:off x="6910304" y="1728907"/>
              <a:ext cx="355449" cy="253362"/>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892FC20-553A-0F42-B739-0A0BB7BECFE7}"/>
                </a:ext>
              </a:extLst>
            </p:cNvPr>
            <p:cNvCxnSpPr>
              <a:cxnSpLocks/>
            </p:cNvCxnSpPr>
            <p:nvPr/>
          </p:nvCxnSpPr>
          <p:spPr>
            <a:xfrm flipV="1">
              <a:off x="7265753" y="1728908"/>
              <a:ext cx="371540" cy="253361"/>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AA9307A-4730-9E8B-E779-90D2DAC6A80D}"/>
                </a:ext>
              </a:extLst>
            </p:cNvPr>
            <p:cNvCxnSpPr>
              <a:cxnSpLocks/>
              <a:stCxn id="105" idx="0"/>
            </p:cNvCxnSpPr>
            <p:nvPr/>
          </p:nvCxnSpPr>
          <p:spPr>
            <a:xfrm flipV="1">
              <a:off x="7265753" y="2051736"/>
              <a:ext cx="0" cy="326299"/>
            </a:xfrm>
            <a:prstGeom prst="line">
              <a:avLst/>
            </a:prstGeom>
            <a:ln w="12700">
              <a:solidFill>
                <a:schemeClr val="bg1"/>
              </a:solidFill>
              <a:miter lim="800000"/>
              <a:headEnd type="none"/>
              <a:tailEnd type="none"/>
            </a:ln>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B16CF464-8065-BA65-B8A3-A667EAFD8376}"/>
              </a:ext>
            </a:extLst>
          </p:cNvPr>
          <p:cNvGrpSpPr/>
          <p:nvPr/>
        </p:nvGrpSpPr>
        <p:grpSpPr>
          <a:xfrm>
            <a:off x="3556256" y="1897995"/>
            <a:ext cx="733285" cy="507985"/>
            <a:chOff x="9372669" y="2723403"/>
            <a:chExt cx="1116876" cy="773727"/>
          </a:xfrm>
        </p:grpSpPr>
        <p:sp>
          <p:nvSpPr>
            <p:cNvPr id="99" name="Freeform: Shape 98">
              <a:extLst>
                <a:ext uri="{FF2B5EF4-FFF2-40B4-BE49-F238E27FC236}">
                  <a16:creationId xmlns:a16="http://schemas.microsoft.com/office/drawing/2014/main" id="{2D81AE44-2735-1D9C-1481-11E4D4F785F3}"/>
                </a:ext>
              </a:extLst>
            </p:cNvPr>
            <p:cNvSpPr/>
            <p:nvPr/>
          </p:nvSpPr>
          <p:spPr>
            <a:xfrm>
              <a:off x="9372669" y="2943351"/>
              <a:ext cx="340108" cy="151096"/>
            </a:xfrm>
            <a:custGeom>
              <a:avLst/>
              <a:gdLst>
                <a:gd name="connsiteX0" fmla="*/ 21685 w 340108"/>
                <a:gd name="connsiteY0" fmla="*/ 132142 h 151096"/>
                <a:gd name="connsiteX1" fmla="*/ 233747 w 340108"/>
                <a:gd name="connsiteY1" fmla="*/ 131668 h 151096"/>
                <a:gd name="connsiteX2" fmla="*/ 234177 w 340108"/>
                <a:gd name="connsiteY2" fmla="*/ 131668 h 151096"/>
                <a:gd name="connsiteX3" fmla="*/ 300528 w 340108"/>
                <a:gd name="connsiteY3" fmla="*/ 66266 h 151096"/>
                <a:gd name="connsiteX4" fmla="*/ 339303 w 340108"/>
                <a:gd name="connsiteY4" fmla="*/ 50239 h 151096"/>
                <a:gd name="connsiteX5" fmla="*/ 239348 w 340108"/>
                <a:gd name="connsiteY5" fmla="*/ 50239 h 151096"/>
                <a:gd name="connsiteX6" fmla="*/ 226422 w 340108"/>
                <a:gd name="connsiteY6" fmla="*/ 20984 h 151096"/>
                <a:gd name="connsiteX7" fmla="*/ 194971 w 340108"/>
                <a:gd name="connsiteY7" fmla="*/ 175 h 151096"/>
                <a:gd name="connsiteX8" fmla="*/ 74334 w 340108"/>
                <a:gd name="connsiteY8" fmla="*/ 175 h 151096"/>
                <a:gd name="connsiteX9" fmla="*/ 41504 w 340108"/>
                <a:gd name="connsiteY9" fmla="*/ 20467 h 151096"/>
                <a:gd name="connsiteX10" fmla="*/ 26683 w 340108"/>
                <a:gd name="connsiteY10" fmla="*/ 50239 h 151096"/>
                <a:gd name="connsiteX11" fmla="*/ 21901 w 340108"/>
                <a:gd name="connsiteY11" fmla="*/ 50239 h 151096"/>
                <a:gd name="connsiteX12" fmla="*/ -805 w 340108"/>
                <a:gd name="connsiteY12" fmla="*/ 72901 h 151096"/>
                <a:gd name="connsiteX13" fmla="*/ -805 w 340108"/>
                <a:gd name="connsiteY13" fmla="*/ 151271 h 151096"/>
                <a:gd name="connsiteX14" fmla="*/ -417 w 340108"/>
                <a:gd name="connsiteY14" fmla="*/ 151271 h 151096"/>
                <a:gd name="connsiteX15" fmla="*/ 21685 w 340108"/>
                <a:gd name="connsiteY15" fmla="*/ 132142 h 15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108" h="151096">
                  <a:moveTo>
                    <a:pt x="21685" y="132142"/>
                  </a:moveTo>
                  <a:cubicBezTo>
                    <a:pt x="21685" y="132142"/>
                    <a:pt x="233747" y="131927"/>
                    <a:pt x="233747" y="131668"/>
                  </a:cubicBezTo>
                  <a:cubicBezTo>
                    <a:pt x="233747" y="131409"/>
                    <a:pt x="233747" y="131409"/>
                    <a:pt x="234177" y="131668"/>
                  </a:cubicBezTo>
                  <a:cubicBezTo>
                    <a:pt x="234608" y="131927"/>
                    <a:pt x="300528" y="66266"/>
                    <a:pt x="300528" y="66266"/>
                  </a:cubicBezTo>
                  <a:cubicBezTo>
                    <a:pt x="311247" y="56662"/>
                    <a:pt x="324931" y="51006"/>
                    <a:pt x="339303" y="50239"/>
                  </a:cubicBezTo>
                  <a:lnTo>
                    <a:pt x="239348" y="50239"/>
                  </a:lnTo>
                  <a:lnTo>
                    <a:pt x="226422" y="20984"/>
                  </a:lnTo>
                  <a:cubicBezTo>
                    <a:pt x="220412" y="8925"/>
                    <a:pt x="208422" y="993"/>
                    <a:pt x="194971" y="175"/>
                  </a:cubicBezTo>
                  <a:lnTo>
                    <a:pt x="74334" y="175"/>
                  </a:lnTo>
                  <a:cubicBezTo>
                    <a:pt x="60651" y="907"/>
                    <a:pt x="48277" y="8555"/>
                    <a:pt x="41504" y="20467"/>
                  </a:cubicBezTo>
                  <a:lnTo>
                    <a:pt x="26683" y="50239"/>
                  </a:lnTo>
                  <a:lnTo>
                    <a:pt x="21901" y="50239"/>
                  </a:lnTo>
                  <a:cubicBezTo>
                    <a:pt x="9389" y="50260"/>
                    <a:pt x="-758" y="60389"/>
                    <a:pt x="-805" y="72901"/>
                  </a:cubicBezTo>
                  <a:lnTo>
                    <a:pt x="-805" y="151271"/>
                  </a:lnTo>
                  <a:lnTo>
                    <a:pt x="-417" y="151271"/>
                  </a:lnTo>
                  <a:cubicBezTo>
                    <a:pt x="1336" y="140380"/>
                    <a:pt x="10655" y="132314"/>
                    <a:pt x="21685" y="132142"/>
                  </a:cubicBezTo>
                  <a:close/>
                </a:path>
              </a:pathLst>
            </a:custGeom>
            <a:solidFill>
              <a:schemeClr val="bg1"/>
            </a:solidFill>
            <a:ln w="428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C1A"/>
                </a:solidFill>
                <a:effectLst/>
                <a:uLnTx/>
                <a:uFillTx/>
                <a:latin typeface="Arial" panose="020B0604020202020204"/>
                <a:ea typeface="+mn-ea"/>
                <a:cs typeface="+mn-cs"/>
              </a:endParaRPr>
            </a:p>
          </p:txBody>
        </p:sp>
        <p:sp>
          <p:nvSpPr>
            <p:cNvPr id="100" name="Freeform: Shape 99">
              <a:extLst>
                <a:ext uri="{FF2B5EF4-FFF2-40B4-BE49-F238E27FC236}">
                  <a16:creationId xmlns:a16="http://schemas.microsoft.com/office/drawing/2014/main" id="{296A6847-A717-67F0-D5B3-B2D8ECE9B565}"/>
                </a:ext>
              </a:extLst>
            </p:cNvPr>
            <p:cNvSpPr/>
            <p:nvPr/>
          </p:nvSpPr>
          <p:spPr>
            <a:xfrm>
              <a:off x="9374962" y="2988722"/>
              <a:ext cx="538097" cy="386846"/>
            </a:xfrm>
            <a:custGeom>
              <a:avLst/>
              <a:gdLst>
                <a:gd name="connsiteX0" fmla="*/ 602377 w 603182"/>
                <a:gd name="connsiteY0" fmla="*/ 382462 h 382286"/>
                <a:gd name="connsiteX1" fmla="*/ -805 w 603182"/>
                <a:gd name="connsiteY1" fmla="*/ 382462 h 382286"/>
                <a:gd name="connsiteX2" fmla="*/ -805 w 603182"/>
                <a:gd name="connsiteY2" fmla="*/ 106722 h 382286"/>
                <a:gd name="connsiteX3" fmla="*/ -417 w 603182"/>
                <a:gd name="connsiteY3" fmla="*/ 102801 h 382286"/>
                <a:gd name="connsiteX4" fmla="*/ 24055 w 603182"/>
                <a:gd name="connsiteY4" fmla="*/ 81862 h 382286"/>
                <a:gd name="connsiteX5" fmla="*/ 235168 w 603182"/>
                <a:gd name="connsiteY5" fmla="*/ 81432 h 382286"/>
                <a:gd name="connsiteX6" fmla="*/ 235168 w 603182"/>
                <a:gd name="connsiteY6" fmla="*/ 81432 h 382286"/>
                <a:gd name="connsiteX7" fmla="*/ 235729 w 603182"/>
                <a:gd name="connsiteY7" fmla="*/ 81432 h 382286"/>
                <a:gd name="connsiteX8" fmla="*/ 301174 w 603182"/>
                <a:gd name="connsiteY8" fmla="*/ 16805 h 382286"/>
                <a:gd name="connsiteX9" fmla="*/ 341415 w 603182"/>
                <a:gd name="connsiteY9" fmla="*/ 175 h 382286"/>
                <a:gd name="connsiteX10" fmla="*/ 577216 w 603182"/>
                <a:gd name="connsiteY10" fmla="*/ 175 h 382286"/>
                <a:gd name="connsiteX11" fmla="*/ 602075 w 603182"/>
                <a:gd name="connsiteY11" fmla="*/ 24991 h 382286"/>
                <a:gd name="connsiteX12" fmla="*/ 3503 w 603182"/>
                <a:gd name="connsiteY12" fmla="*/ 378153 h 382286"/>
                <a:gd name="connsiteX13" fmla="*/ 598069 w 603182"/>
                <a:gd name="connsiteY13" fmla="*/ 378153 h 382286"/>
                <a:gd name="connsiteX14" fmla="*/ 598069 w 603182"/>
                <a:gd name="connsiteY14" fmla="*/ 24862 h 382286"/>
                <a:gd name="connsiteX15" fmla="*/ 577517 w 603182"/>
                <a:gd name="connsiteY15" fmla="*/ 4354 h 382286"/>
                <a:gd name="connsiteX16" fmla="*/ 341673 w 603182"/>
                <a:gd name="connsiteY16" fmla="*/ 4354 h 382286"/>
                <a:gd name="connsiteX17" fmla="*/ 304448 w 603182"/>
                <a:gd name="connsiteY17" fmla="*/ 19735 h 382286"/>
                <a:gd name="connsiteX18" fmla="*/ 236590 w 603182"/>
                <a:gd name="connsiteY18" fmla="*/ 85783 h 382286"/>
                <a:gd name="connsiteX19" fmla="*/ 235685 w 603182"/>
                <a:gd name="connsiteY19" fmla="*/ 85783 h 382286"/>
                <a:gd name="connsiteX20" fmla="*/ 235384 w 603182"/>
                <a:gd name="connsiteY20" fmla="*/ 85482 h 382286"/>
                <a:gd name="connsiteX21" fmla="*/ 203027 w 603182"/>
                <a:gd name="connsiteY21" fmla="*/ 85999 h 382286"/>
                <a:gd name="connsiteX22" fmla="*/ 130129 w 603182"/>
                <a:gd name="connsiteY22" fmla="*/ 85999 h 382286"/>
                <a:gd name="connsiteX23" fmla="*/ 24098 w 603182"/>
                <a:gd name="connsiteY23" fmla="*/ 85999 h 382286"/>
                <a:gd name="connsiteX24" fmla="*/ 3891 w 603182"/>
                <a:gd name="connsiteY24" fmla="*/ 103232 h 382286"/>
                <a:gd name="connsiteX25" fmla="*/ 3547 w 603182"/>
                <a:gd name="connsiteY25" fmla="*/ 106464 h 382286"/>
                <a:gd name="connsiteX26" fmla="*/ 236935 w 603182"/>
                <a:gd name="connsiteY26" fmla="*/ 85180 h 382286"/>
                <a:gd name="connsiteX27" fmla="*/ 236935 w 603182"/>
                <a:gd name="connsiteY27" fmla="*/ 85395 h 382286"/>
                <a:gd name="connsiteX28" fmla="*/ 237710 w 603182"/>
                <a:gd name="connsiteY28" fmla="*/ 84835 h 382286"/>
                <a:gd name="connsiteX29" fmla="*/ 236978 w 603182"/>
                <a:gd name="connsiteY29" fmla="*/ 85137 h 382286"/>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98874 w 603182"/>
                <a:gd name="connsiteY14" fmla="*/ 377978 h 382287"/>
                <a:gd name="connsiteX15" fmla="*/ 598874 w 603182"/>
                <a:gd name="connsiteY15" fmla="*/ 24687 h 382287"/>
                <a:gd name="connsiteX16" fmla="*/ 578322 w 603182"/>
                <a:gd name="connsiteY16" fmla="*/ 4179 h 382287"/>
                <a:gd name="connsiteX17" fmla="*/ 342478 w 603182"/>
                <a:gd name="connsiteY17" fmla="*/ 4179 h 382287"/>
                <a:gd name="connsiteX18" fmla="*/ 305253 w 603182"/>
                <a:gd name="connsiteY18" fmla="*/ 19560 h 382287"/>
                <a:gd name="connsiteX19" fmla="*/ 237395 w 603182"/>
                <a:gd name="connsiteY19" fmla="*/ 85608 h 382287"/>
                <a:gd name="connsiteX20" fmla="*/ 236490 w 603182"/>
                <a:gd name="connsiteY20" fmla="*/ 85608 h 382287"/>
                <a:gd name="connsiteX21" fmla="*/ 236189 w 603182"/>
                <a:gd name="connsiteY21" fmla="*/ 85307 h 382287"/>
                <a:gd name="connsiteX22" fmla="*/ 203832 w 603182"/>
                <a:gd name="connsiteY22" fmla="*/ 85824 h 382287"/>
                <a:gd name="connsiteX23" fmla="*/ 130934 w 603182"/>
                <a:gd name="connsiteY23" fmla="*/ 85824 h 382287"/>
                <a:gd name="connsiteX24" fmla="*/ 24903 w 603182"/>
                <a:gd name="connsiteY24" fmla="*/ 85824 h 382287"/>
                <a:gd name="connsiteX25" fmla="*/ 4696 w 603182"/>
                <a:gd name="connsiteY25" fmla="*/ 103057 h 382287"/>
                <a:gd name="connsiteX26" fmla="*/ 4352 w 603182"/>
                <a:gd name="connsiteY26" fmla="*/ 106289 h 382287"/>
                <a:gd name="connsiteX27" fmla="*/ 237740 w 603182"/>
                <a:gd name="connsiteY27" fmla="*/ 85005 h 382287"/>
                <a:gd name="connsiteX28" fmla="*/ 237740 w 603182"/>
                <a:gd name="connsiteY28" fmla="*/ 85220 h 382287"/>
                <a:gd name="connsiteX29" fmla="*/ 238515 w 603182"/>
                <a:gd name="connsiteY29" fmla="*/ 84660 h 382287"/>
                <a:gd name="connsiteX30" fmla="*/ 237783 w 603182"/>
                <a:gd name="connsiteY30" fmla="*/ 84962 h 382287"/>
                <a:gd name="connsiteX31" fmla="*/ 237740 w 603182"/>
                <a:gd name="connsiteY31"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98874 w 603182"/>
                <a:gd name="connsiteY14" fmla="*/ 24687 h 382287"/>
                <a:gd name="connsiteX15" fmla="*/ 578322 w 603182"/>
                <a:gd name="connsiteY15" fmla="*/ 4179 h 382287"/>
                <a:gd name="connsiteX16" fmla="*/ 342478 w 603182"/>
                <a:gd name="connsiteY16" fmla="*/ 4179 h 382287"/>
                <a:gd name="connsiteX17" fmla="*/ 305253 w 603182"/>
                <a:gd name="connsiteY17" fmla="*/ 19560 h 382287"/>
                <a:gd name="connsiteX18" fmla="*/ 237395 w 603182"/>
                <a:gd name="connsiteY18" fmla="*/ 85608 h 382287"/>
                <a:gd name="connsiteX19" fmla="*/ 236490 w 603182"/>
                <a:gd name="connsiteY19" fmla="*/ 85608 h 382287"/>
                <a:gd name="connsiteX20" fmla="*/ 236189 w 603182"/>
                <a:gd name="connsiteY20" fmla="*/ 85307 h 382287"/>
                <a:gd name="connsiteX21" fmla="*/ 203832 w 603182"/>
                <a:gd name="connsiteY21" fmla="*/ 85824 h 382287"/>
                <a:gd name="connsiteX22" fmla="*/ 130934 w 603182"/>
                <a:gd name="connsiteY22" fmla="*/ 85824 h 382287"/>
                <a:gd name="connsiteX23" fmla="*/ 24903 w 603182"/>
                <a:gd name="connsiteY23" fmla="*/ 85824 h 382287"/>
                <a:gd name="connsiteX24" fmla="*/ 4696 w 603182"/>
                <a:gd name="connsiteY24" fmla="*/ 103057 h 382287"/>
                <a:gd name="connsiteX25" fmla="*/ 4352 w 603182"/>
                <a:gd name="connsiteY25" fmla="*/ 106289 h 382287"/>
                <a:gd name="connsiteX26" fmla="*/ 237740 w 603182"/>
                <a:gd name="connsiteY26" fmla="*/ 85005 h 382287"/>
                <a:gd name="connsiteX27" fmla="*/ 237740 w 603182"/>
                <a:gd name="connsiteY27" fmla="*/ 85220 h 382287"/>
                <a:gd name="connsiteX28" fmla="*/ 238515 w 603182"/>
                <a:gd name="connsiteY28" fmla="*/ 84660 h 382287"/>
                <a:gd name="connsiteX29" fmla="*/ 237783 w 603182"/>
                <a:gd name="connsiteY29" fmla="*/ 84962 h 382287"/>
                <a:gd name="connsiteX30" fmla="*/ 237740 w 603182"/>
                <a:gd name="connsiteY30"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578322 w 603182"/>
                <a:gd name="connsiteY14" fmla="*/ 4179 h 382287"/>
                <a:gd name="connsiteX15" fmla="*/ 342478 w 603182"/>
                <a:gd name="connsiteY15" fmla="*/ 4179 h 382287"/>
                <a:gd name="connsiteX16" fmla="*/ 305253 w 603182"/>
                <a:gd name="connsiteY16" fmla="*/ 19560 h 382287"/>
                <a:gd name="connsiteX17" fmla="*/ 237395 w 603182"/>
                <a:gd name="connsiteY17" fmla="*/ 85608 h 382287"/>
                <a:gd name="connsiteX18" fmla="*/ 236490 w 603182"/>
                <a:gd name="connsiteY18" fmla="*/ 85608 h 382287"/>
                <a:gd name="connsiteX19" fmla="*/ 236189 w 603182"/>
                <a:gd name="connsiteY19" fmla="*/ 85307 h 382287"/>
                <a:gd name="connsiteX20" fmla="*/ 203832 w 603182"/>
                <a:gd name="connsiteY20" fmla="*/ 85824 h 382287"/>
                <a:gd name="connsiteX21" fmla="*/ 130934 w 603182"/>
                <a:gd name="connsiteY21" fmla="*/ 85824 h 382287"/>
                <a:gd name="connsiteX22" fmla="*/ 24903 w 603182"/>
                <a:gd name="connsiteY22" fmla="*/ 85824 h 382287"/>
                <a:gd name="connsiteX23" fmla="*/ 4696 w 603182"/>
                <a:gd name="connsiteY23" fmla="*/ 103057 h 382287"/>
                <a:gd name="connsiteX24" fmla="*/ 4352 w 603182"/>
                <a:gd name="connsiteY24" fmla="*/ 106289 h 382287"/>
                <a:gd name="connsiteX25" fmla="*/ 237740 w 603182"/>
                <a:gd name="connsiteY25" fmla="*/ 85005 h 382287"/>
                <a:gd name="connsiteX26" fmla="*/ 237740 w 603182"/>
                <a:gd name="connsiteY26" fmla="*/ 85220 h 382287"/>
                <a:gd name="connsiteX27" fmla="*/ 238515 w 603182"/>
                <a:gd name="connsiteY27" fmla="*/ 84660 h 382287"/>
                <a:gd name="connsiteX28" fmla="*/ 237783 w 603182"/>
                <a:gd name="connsiteY28" fmla="*/ 84962 h 382287"/>
                <a:gd name="connsiteX29" fmla="*/ 237740 w 603182"/>
                <a:gd name="connsiteY29"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342478 w 603182"/>
                <a:gd name="connsiteY14" fmla="*/ 4179 h 382287"/>
                <a:gd name="connsiteX15" fmla="*/ 305253 w 603182"/>
                <a:gd name="connsiteY15" fmla="*/ 19560 h 382287"/>
                <a:gd name="connsiteX16" fmla="*/ 237395 w 603182"/>
                <a:gd name="connsiteY16" fmla="*/ 85608 h 382287"/>
                <a:gd name="connsiteX17" fmla="*/ 236490 w 603182"/>
                <a:gd name="connsiteY17" fmla="*/ 85608 h 382287"/>
                <a:gd name="connsiteX18" fmla="*/ 236189 w 603182"/>
                <a:gd name="connsiteY18" fmla="*/ 85307 h 382287"/>
                <a:gd name="connsiteX19" fmla="*/ 203832 w 603182"/>
                <a:gd name="connsiteY19" fmla="*/ 85824 h 382287"/>
                <a:gd name="connsiteX20" fmla="*/ 130934 w 603182"/>
                <a:gd name="connsiteY20" fmla="*/ 85824 h 382287"/>
                <a:gd name="connsiteX21" fmla="*/ 24903 w 603182"/>
                <a:gd name="connsiteY21" fmla="*/ 85824 h 382287"/>
                <a:gd name="connsiteX22" fmla="*/ 4696 w 603182"/>
                <a:gd name="connsiteY22" fmla="*/ 103057 h 382287"/>
                <a:gd name="connsiteX23" fmla="*/ 4352 w 603182"/>
                <a:gd name="connsiteY23" fmla="*/ 106289 h 382287"/>
                <a:gd name="connsiteX24" fmla="*/ 237740 w 603182"/>
                <a:gd name="connsiteY24" fmla="*/ 85005 h 382287"/>
                <a:gd name="connsiteX25" fmla="*/ 237740 w 603182"/>
                <a:gd name="connsiteY25" fmla="*/ 85220 h 382287"/>
                <a:gd name="connsiteX26" fmla="*/ 238515 w 603182"/>
                <a:gd name="connsiteY26" fmla="*/ 84660 h 382287"/>
                <a:gd name="connsiteX27" fmla="*/ 237783 w 603182"/>
                <a:gd name="connsiteY27" fmla="*/ 84962 h 382287"/>
                <a:gd name="connsiteX28" fmla="*/ 237740 w 603182"/>
                <a:gd name="connsiteY28"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305253 w 603182"/>
                <a:gd name="connsiteY14" fmla="*/ 19560 h 382287"/>
                <a:gd name="connsiteX15" fmla="*/ 237395 w 603182"/>
                <a:gd name="connsiteY15" fmla="*/ 85608 h 382287"/>
                <a:gd name="connsiteX16" fmla="*/ 236490 w 603182"/>
                <a:gd name="connsiteY16" fmla="*/ 85608 h 382287"/>
                <a:gd name="connsiteX17" fmla="*/ 236189 w 603182"/>
                <a:gd name="connsiteY17" fmla="*/ 85307 h 382287"/>
                <a:gd name="connsiteX18" fmla="*/ 203832 w 603182"/>
                <a:gd name="connsiteY18" fmla="*/ 85824 h 382287"/>
                <a:gd name="connsiteX19" fmla="*/ 130934 w 603182"/>
                <a:gd name="connsiteY19" fmla="*/ 85824 h 382287"/>
                <a:gd name="connsiteX20" fmla="*/ 24903 w 603182"/>
                <a:gd name="connsiteY20" fmla="*/ 85824 h 382287"/>
                <a:gd name="connsiteX21" fmla="*/ 4696 w 603182"/>
                <a:gd name="connsiteY21" fmla="*/ 103057 h 382287"/>
                <a:gd name="connsiteX22" fmla="*/ 4352 w 603182"/>
                <a:gd name="connsiteY22" fmla="*/ 106289 h 382287"/>
                <a:gd name="connsiteX23" fmla="*/ 237740 w 603182"/>
                <a:gd name="connsiteY23" fmla="*/ 85005 h 382287"/>
                <a:gd name="connsiteX24" fmla="*/ 237740 w 603182"/>
                <a:gd name="connsiteY24" fmla="*/ 85220 h 382287"/>
                <a:gd name="connsiteX25" fmla="*/ 238515 w 603182"/>
                <a:gd name="connsiteY25" fmla="*/ 84660 h 382287"/>
                <a:gd name="connsiteX26" fmla="*/ 237783 w 603182"/>
                <a:gd name="connsiteY26" fmla="*/ 84962 h 382287"/>
                <a:gd name="connsiteX27" fmla="*/ 237740 w 603182"/>
                <a:gd name="connsiteY27"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03832 w 603182"/>
                <a:gd name="connsiteY17" fmla="*/ 85824 h 382287"/>
                <a:gd name="connsiteX18" fmla="*/ 130934 w 603182"/>
                <a:gd name="connsiteY18" fmla="*/ 85824 h 382287"/>
                <a:gd name="connsiteX19" fmla="*/ 24903 w 603182"/>
                <a:gd name="connsiteY19" fmla="*/ 85824 h 382287"/>
                <a:gd name="connsiteX20" fmla="*/ 4696 w 603182"/>
                <a:gd name="connsiteY20" fmla="*/ 103057 h 382287"/>
                <a:gd name="connsiteX21" fmla="*/ 4352 w 603182"/>
                <a:gd name="connsiteY21" fmla="*/ 106289 h 382287"/>
                <a:gd name="connsiteX22" fmla="*/ 237740 w 603182"/>
                <a:gd name="connsiteY22" fmla="*/ 85005 h 382287"/>
                <a:gd name="connsiteX23" fmla="*/ 237740 w 603182"/>
                <a:gd name="connsiteY23" fmla="*/ 85220 h 382287"/>
                <a:gd name="connsiteX24" fmla="*/ 238515 w 603182"/>
                <a:gd name="connsiteY24" fmla="*/ 84660 h 382287"/>
                <a:gd name="connsiteX25" fmla="*/ 237783 w 603182"/>
                <a:gd name="connsiteY25" fmla="*/ 84962 h 382287"/>
                <a:gd name="connsiteX26" fmla="*/ 237740 w 603182"/>
                <a:gd name="connsiteY26" fmla="*/ 85005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03832 w 603182"/>
                <a:gd name="connsiteY17" fmla="*/ 85824 h 382287"/>
                <a:gd name="connsiteX18" fmla="*/ 130934 w 603182"/>
                <a:gd name="connsiteY18" fmla="*/ 85824 h 382287"/>
                <a:gd name="connsiteX19" fmla="*/ 24903 w 603182"/>
                <a:gd name="connsiteY19" fmla="*/ 85824 h 382287"/>
                <a:gd name="connsiteX20" fmla="*/ 4696 w 603182"/>
                <a:gd name="connsiteY20" fmla="*/ 103057 h 382287"/>
                <a:gd name="connsiteX21" fmla="*/ 4352 w 603182"/>
                <a:gd name="connsiteY21" fmla="*/ 106289 h 382287"/>
                <a:gd name="connsiteX22" fmla="*/ 237783 w 603182"/>
                <a:gd name="connsiteY22" fmla="*/ 84962 h 382287"/>
                <a:gd name="connsiteX23" fmla="*/ 237740 w 603182"/>
                <a:gd name="connsiteY23" fmla="*/ 85220 h 382287"/>
                <a:gd name="connsiteX24" fmla="*/ 238515 w 603182"/>
                <a:gd name="connsiteY24" fmla="*/ 84660 h 382287"/>
                <a:gd name="connsiteX25" fmla="*/ 237783 w 603182"/>
                <a:gd name="connsiteY25"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130934 w 603182"/>
                <a:gd name="connsiteY17" fmla="*/ 85824 h 382287"/>
                <a:gd name="connsiteX18" fmla="*/ 24903 w 603182"/>
                <a:gd name="connsiteY18" fmla="*/ 85824 h 382287"/>
                <a:gd name="connsiteX19" fmla="*/ 4696 w 603182"/>
                <a:gd name="connsiteY19" fmla="*/ 103057 h 382287"/>
                <a:gd name="connsiteX20" fmla="*/ 4352 w 603182"/>
                <a:gd name="connsiteY20" fmla="*/ 106289 h 382287"/>
                <a:gd name="connsiteX21" fmla="*/ 237783 w 603182"/>
                <a:gd name="connsiteY21" fmla="*/ 84962 h 382287"/>
                <a:gd name="connsiteX22" fmla="*/ 237740 w 603182"/>
                <a:gd name="connsiteY22" fmla="*/ 85220 h 382287"/>
                <a:gd name="connsiteX23" fmla="*/ 238515 w 603182"/>
                <a:gd name="connsiteY23" fmla="*/ 84660 h 382287"/>
                <a:gd name="connsiteX24" fmla="*/ 237783 w 603182"/>
                <a:gd name="connsiteY24"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24903 w 603182"/>
                <a:gd name="connsiteY17" fmla="*/ 85824 h 382287"/>
                <a:gd name="connsiteX18" fmla="*/ 4696 w 603182"/>
                <a:gd name="connsiteY18" fmla="*/ 103057 h 382287"/>
                <a:gd name="connsiteX19" fmla="*/ 4352 w 603182"/>
                <a:gd name="connsiteY19" fmla="*/ 106289 h 382287"/>
                <a:gd name="connsiteX20" fmla="*/ 237783 w 603182"/>
                <a:gd name="connsiteY20" fmla="*/ 84962 h 382287"/>
                <a:gd name="connsiteX21" fmla="*/ 237740 w 603182"/>
                <a:gd name="connsiteY21" fmla="*/ 85220 h 382287"/>
                <a:gd name="connsiteX22" fmla="*/ 238515 w 603182"/>
                <a:gd name="connsiteY22" fmla="*/ 84660 h 382287"/>
                <a:gd name="connsiteX23" fmla="*/ 237783 w 603182"/>
                <a:gd name="connsiteY23"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352 w 603182"/>
                <a:gd name="connsiteY13" fmla="*/ 106289 h 382287"/>
                <a:gd name="connsiteX14" fmla="*/ 237395 w 603182"/>
                <a:gd name="connsiteY14" fmla="*/ 85608 h 382287"/>
                <a:gd name="connsiteX15" fmla="*/ 236490 w 603182"/>
                <a:gd name="connsiteY15" fmla="*/ 85608 h 382287"/>
                <a:gd name="connsiteX16" fmla="*/ 236189 w 603182"/>
                <a:gd name="connsiteY16" fmla="*/ 85307 h 382287"/>
                <a:gd name="connsiteX17" fmla="*/ 4696 w 603182"/>
                <a:gd name="connsiteY17" fmla="*/ 103057 h 382287"/>
                <a:gd name="connsiteX18" fmla="*/ 4352 w 603182"/>
                <a:gd name="connsiteY18" fmla="*/ 106289 h 382287"/>
                <a:gd name="connsiteX19" fmla="*/ 237783 w 603182"/>
                <a:gd name="connsiteY19" fmla="*/ 84962 h 382287"/>
                <a:gd name="connsiteX20" fmla="*/ 237740 w 603182"/>
                <a:gd name="connsiteY20" fmla="*/ 85220 h 382287"/>
                <a:gd name="connsiteX21" fmla="*/ 238515 w 603182"/>
                <a:gd name="connsiteY21" fmla="*/ 84660 h 382287"/>
                <a:gd name="connsiteX22" fmla="*/ 237783 w 603182"/>
                <a:gd name="connsiteY22"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4696 w 603182"/>
                <a:gd name="connsiteY13" fmla="*/ 103057 h 382287"/>
                <a:gd name="connsiteX14" fmla="*/ 237395 w 603182"/>
                <a:gd name="connsiteY14" fmla="*/ 85608 h 382287"/>
                <a:gd name="connsiteX15" fmla="*/ 236490 w 603182"/>
                <a:gd name="connsiteY15" fmla="*/ 85608 h 382287"/>
                <a:gd name="connsiteX16" fmla="*/ 236189 w 603182"/>
                <a:gd name="connsiteY16" fmla="*/ 85307 h 382287"/>
                <a:gd name="connsiteX17" fmla="*/ 4696 w 603182"/>
                <a:gd name="connsiteY17" fmla="*/ 103057 h 382287"/>
                <a:gd name="connsiteX18" fmla="*/ 237783 w 603182"/>
                <a:gd name="connsiteY18" fmla="*/ 84962 h 382287"/>
                <a:gd name="connsiteX19" fmla="*/ 237740 w 603182"/>
                <a:gd name="connsiteY19" fmla="*/ 85220 h 382287"/>
                <a:gd name="connsiteX20" fmla="*/ 238515 w 603182"/>
                <a:gd name="connsiteY20" fmla="*/ 84660 h 382287"/>
                <a:gd name="connsiteX21" fmla="*/ 237783 w 603182"/>
                <a:gd name="connsiteY21"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17" fmla="*/ 237783 w 603182"/>
                <a:gd name="connsiteY17" fmla="*/ 84962 h 382287"/>
                <a:gd name="connsiteX18" fmla="*/ 237740 w 603182"/>
                <a:gd name="connsiteY18" fmla="*/ 85220 h 382287"/>
                <a:gd name="connsiteX19" fmla="*/ 238515 w 603182"/>
                <a:gd name="connsiteY19" fmla="*/ 84660 h 382287"/>
                <a:gd name="connsiteX20" fmla="*/ 237783 w 603182"/>
                <a:gd name="connsiteY20" fmla="*/ 84962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17" fmla="*/ 238515 w 603182"/>
                <a:gd name="connsiteY17" fmla="*/ 84660 h 382287"/>
                <a:gd name="connsiteX18" fmla="*/ 237740 w 603182"/>
                <a:gd name="connsiteY18" fmla="*/ 85220 h 382287"/>
                <a:gd name="connsiteX19" fmla="*/ 238515 w 603182"/>
                <a:gd name="connsiteY19" fmla="*/ 84660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189 w 603182"/>
                <a:gd name="connsiteY13" fmla="*/ 85307 h 382287"/>
                <a:gd name="connsiteX14" fmla="*/ 237395 w 603182"/>
                <a:gd name="connsiteY14" fmla="*/ 85608 h 382287"/>
                <a:gd name="connsiteX15" fmla="*/ 236490 w 603182"/>
                <a:gd name="connsiteY15" fmla="*/ 85608 h 382287"/>
                <a:gd name="connsiteX16" fmla="*/ 236189 w 603182"/>
                <a:gd name="connsiteY16" fmla="*/ 85307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13" fmla="*/ 236490 w 603182"/>
                <a:gd name="connsiteY13" fmla="*/ 85608 h 382287"/>
                <a:gd name="connsiteX14" fmla="*/ 237395 w 603182"/>
                <a:gd name="connsiteY14" fmla="*/ 85608 h 382287"/>
                <a:gd name="connsiteX15" fmla="*/ 236490 w 603182"/>
                <a:gd name="connsiteY15" fmla="*/ 85608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78021 w 603182"/>
                <a:gd name="connsiteY10" fmla="*/ 0 h 382287"/>
                <a:gd name="connsiteX11" fmla="*/ 602880 w 603182"/>
                <a:gd name="connsiteY11" fmla="*/ 24816 h 382287"/>
                <a:gd name="connsiteX12" fmla="*/ 603182 w 603182"/>
                <a:gd name="connsiteY12" fmla="*/ 382287 h 382287"/>
                <a:gd name="connsiteX0" fmla="*/ 603182 w 649220"/>
                <a:gd name="connsiteY0" fmla="*/ 382287 h 382287"/>
                <a:gd name="connsiteX1" fmla="*/ 0 w 649220"/>
                <a:gd name="connsiteY1" fmla="*/ 382287 h 382287"/>
                <a:gd name="connsiteX2" fmla="*/ 0 w 649220"/>
                <a:gd name="connsiteY2" fmla="*/ 106547 h 382287"/>
                <a:gd name="connsiteX3" fmla="*/ 388 w 649220"/>
                <a:gd name="connsiteY3" fmla="*/ 102626 h 382287"/>
                <a:gd name="connsiteX4" fmla="*/ 24860 w 649220"/>
                <a:gd name="connsiteY4" fmla="*/ 81687 h 382287"/>
                <a:gd name="connsiteX5" fmla="*/ 235973 w 649220"/>
                <a:gd name="connsiteY5" fmla="*/ 81257 h 382287"/>
                <a:gd name="connsiteX6" fmla="*/ 235973 w 649220"/>
                <a:gd name="connsiteY6" fmla="*/ 81257 h 382287"/>
                <a:gd name="connsiteX7" fmla="*/ 236534 w 649220"/>
                <a:gd name="connsiteY7" fmla="*/ 81257 h 382287"/>
                <a:gd name="connsiteX8" fmla="*/ 301979 w 649220"/>
                <a:gd name="connsiteY8" fmla="*/ 16630 h 382287"/>
                <a:gd name="connsiteX9" fmla="*/ 342220 w 649220"/>
                <a:gd name="connsiteY9" fmla="*/ 0 h 382287"/>
                <a:gd name="connsiteX10" fmla="*/ 578021 w 649220"/>
                <a:gd name="connsiteY10" fmla="*/ 0 h 382287"/>
                <a:gd name="connsiteX11" fmla="*/ 603182 w 649220"/>
                <a:gd name="connsiteY11" fmla="*/ 382287 h 382287"/>
                <a:gd name="connsiteX0" fmla="*/ 603182 w 669461"/>
                <a:gd name="connsiteY0" fmla="*/ 382287 h 382287"/>
                <a:gd name="connsiteX1" fmla="*/ 0 w 669461"/>
                <a:gd name="connsiteY1" fmla="*/ 382287 h 382287"/>
                <a:gd name="connsiteX2" fmla="*/ 0 w 669461"/>
                <a:gd name="connsiteY2" fmla="*/ 106547 h 382287"/>
                <a:gd name="connsiteX3" fmla="*/ 388 w 669461"/>
                <a:gd name="connsiteY3" fmla="*/ 102626 h 382287"/>
                <a:gd name="connsiteX4" fmla="*/ 24860 w 669461"/>
                <a:gd name="connsiteY4" fmla="*/ 81687 h 382287"/>
                <a:gd name="connsiteX5" fmla="*/ 235973 w 669461"/>
                <a:gd name="connsiteY5" fmla="*/ 81257 h 382287"/>
                <a:gd name="connsiteX6" fmla="*/ 235973 w 669461"/>
                <a:gd name="connsiteY6" fmla="*/ 81257 h 382287"/>
                <a:gd name="connsiteX7" fmla="*/ 236534 w 669461"/>
                <a:gd name="connsiteY7" fmla="*/ 81257 h 382287"/>
                <a:gd name="connsiteX8" fmla="*/ 301979 w 669461"/>
                <a:gd name="connsiteY8" fmla="*/ 16630 h 382287"/>
                <a:gd name="connsiteX9" fmla="*/ 342220 w 669461"/>
                <a:gd name="connsiteY9" fmla="*/ 0 h 382287"/>
                <a:gd name="connsiteX10" fmla="*/ 669461 w 669461"/>
                <a:gd name="connsiteY10" fmla="*/ 91440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5154 w 603182"/>
                <a:gd name="connsiteY10" fmla="*/ 3334 h 382287"/>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5154 w 603182"/>
                <a:gd name="connsiteY10" fmla="*/ 5715 h 382287"/>
                <a:gd name="connsiteX0" fmla="*/ 603182 w 603182"/>
                <a:gd name="connsiteY0" fmla="*/ 383716 h 383716"/>
                <a:gd name="connsiteX1" fmla="*/ 0 w 603182"/>
                <a:gd name="connsiteY1" fmla="*/ 383716 h 383716"/>
                <a:gd name="connsiteX2" fmla="*/ 0 w 603182"/>
                <a:gd name="connsiteY2" fmla="*/ 107976 h 383716"/>
                <a:gd name="connsiteX3" fmla="*/ 388 w 603182"/>
                <a:gd name="connsiteY3" fmla="*/ 104055 h 383716"/>
                <a:gd name="connsiteX4" fmla="*/ 24860 w 603182"/>
                <a:gd name="connsiteY4" fmla="*/ 83116 h 383716"/>
                <a:gd name="connsiteX5" fmla="*/ 235973 w 603182"/>
                <a:gd name="connsiteY5" fmla="*/ 82686 h 383716"/>
                <a:gd name="connsiteX6" fmla="*/ 235973 w 603182"/>
                <a:gd name="connsiteY6" fmla="*/ 82686 h 383716"/>
                <a:gd name="connsiteX7" fmla="*/ 236534 w 603182"/>
                <a:gd name="connsiteY7" fmla="*/ 82686 h 383716"/>
                <a:gd name="connsiteX8" fmla="*/ 301979 w 603182"/>
                <a:gd name="connsiteY8" fmla="*/ 18059 h 383716"/>
                <a:gd name="connsiteX9" fmla="*/ 342220 w 603182"/>
                <a:gd name="connsiteY9" fmla="*/ 1429 h 383716"/>
                <a:gd name="connsiteX10" fmla="*/ 507535 w 603182"/>
                <a:gd name="connsiteY10" fmla="*/ 0 h 383716"/>
                <a:gd name="connsiteX0" fmla="*/ 603182 w 603182"/>
                <a:gd name="connsiteY0" fmla="*/ 382287 h 382287"/>
                <a:gd name="connsiteX1" fmla="*/ 0 w 603182"/>
                <a:gd name="connsiteY1" fmla="*/ 382287 h 382287"/>
                <a:gd name="connsiteX2" fmla="*/ 0 w 603182"/>
                <a:gd name="connsiteY2" fmla="*/ 106547 h 382287"/>
                <a:gd name="connsiteX3" fmla="*/ 388 w 603182"/>
                <a:gd name="connsiteY3" fmla="*/ 102626 h 382287"/>
                <a:gd name="connsiteX4" fmla="*/ 24860 w 603182"/>
                <a:gd name="connsiteY4" fmla="*/ 81687 h 382287"/>
                <a:gd name="connsiteX5" fmla="*/ 235973 w 603182"/>
                <a:gd name="connsiteY5" fmla="*/ 81257 h 382287"/>
                <a:gd name="connsiteX6" fmla="*/ 235973 w 603182"/>
                <a:gd name="connsiteY6" fmla="*/ 81257 h 382287"/>
                <a:gd name="connsiteX7" fmla="*/ 236534 w 603182"/>
                <a:gd name="connsiteY7" fmla="*/ 81257 h 382287"/>
                <a:gd name="connsiteX8" fmla="*/ 301979 w 603182"/>
                <a:gd name="connsiteY8" fmla="*/ 16630 h 382287"/>
                <a:gd name="connsiteX9" fmla="*/ 342220 w 603182"/>
                <a:gd name="connsiteY9" fmla="*/ 0 h 382287"/>
                <a:gd name="connsiteX10" fmla="*/ 509916 w 603182"/>
                <a:gd name="connsiteY10" fmla="*/ 952 h 382287"/>
                <a:gd name="connsiteX0" fmla="*/ 381726 w 509916"/>
                <a:gd name="connsiteY0" fmla="*/ 384668 h 384668"/>
                <a:gd name="connsiteX1" fmla="*/ 0 w 509916"/>
                <a:gd name="connsiteY1" fmla="*/ 382287 h 384668"/>
                <a:gd name="connsiteX2" fmla="*/ 0 w 509916"/>
                <a:gd name="connsiteY2" fmla="*/ 106547 h 384668"/>
                <a:gd name="connsiteX3" fmla="*/ 388 w 509916"/>
                <a:gd name="connsiteY3" fmla="*/ 102626 h 384668"/>
                <a:gd name="connsiteX4" fmla="*/ 24860 w 509916"/>
                <a:gd name="connsiteY4" fmla="*/ 81687 h 384668"/>
                <a:gd name="connsiteX5" fmla="*/ 235973 w 509916"/>
                <a:gd name="connsiteY5" fmla="*/ 81257 h 384668"/>
                <a:gd name="connsiteX6" fmla="*/ 235973 w 509916"/>
                <a:gd name="connsiteY6" fmla="*/ 81257 h 384668"/>
                <a:gd name="connsiteX7" fmla="*/ 236534 w 509916"/>
                <a:gd name="connsiteY7" fmla="*/ 81257 h 384668"/>
                <a:gd name="connsiteX8" fmla="*/ 301979 w 509916"/>
                <a:gd name="connsiteY8" fmla="*/ 16630 h 384668"/>
                <a:gd name="connsiteX9" fmla="*/ 342220 w 509916"/>
                <a:gd name="connsiteY9" fmla="*/ 0 h 384668"/>
                <a:gd name="connsiteX10" fmla="*/ 509916 w 509916"/>
                <a:gd name="connsiteY10" fmla="*/ 952 h 384668"/>
                <a:gd name="connsiteX0" fmla="*/ 381726 w 472342"/>
                <a:gd name="connsiteY0" fmla="*/ 384668 h 384668"/>
                <a:gd name="connsiteX1" fmla="*/ 0 w 472342"/>
                <a:gd name="connsiteY1" fmla="*/ 382287 h 384668"/>
                <a:gd name="connsiteX2" fmla="*/ 0 w 472342"/>
                <a:gd name="connsiteY2" fmla="*/ 106547 h 384668"/>
                <a:gd name="connsiteX3" fmla="*/ 388 w 472342"/>
                <a:gd name="connsiteY3" fmla="*/ 102626 h 384668"/>
                <a:gd name="connsiteX4" fmla="*/ 24860 w 472342"/>
                <a:gd name="connsiteY4" fmla="*/ 81687 h 384668"/>
                <a:gd name="connsiteX5" fmla="*/ 235973 w 472342"/>
                <a:gd name="connsiteY5" fmla="*/ 81257 h 384668"/>
                <a:gd name="connsiteX6" fmla="*/ 235973 w 472342"/>
                <a:gd name="connsiteY6" fmla="*/ 81257 h 384668"/>
                <a:gd name="connsiteX7" fmla="*/ 236534 w 472342"/>
                <a:gd name="connsiteY7" fmla="*/ 81257 h 384668"/>
                <a:gd name="connsiteX8" fmla="*/ 301979 w 472342"/>
                <a:gd name="connsiteY8" fmla="*/ 16630 h 384668"/>
                <a:gd name="connsiteX9" fmla="*/ 342220 w 472342"/>
                <a:gd name="connsiteY9" fmla="*/ 0 h 384668"/>
                <a:gd name="connsiteX10" fmla="*/ 472342 w 472342"/>
                <a:gd name="connsiteY10" fmla="*/ 952 h 384668"/>
                <a:gd name="connsiteX0" fmla="*/ 381726 w 538097"/>
                <a:gd name="connsiteY0" fmla="*/ 386847 h 386847"/>
                <a:gd name="connsiteX1" fmla="*/ 0 w 538097"/>
                <a:gd name="connsiteY1" fmla="*/ 384466 h 386847"/>
                <a:gd name="connsiteX2" fmla="*/ 0 w 538097"/>
                <a:gd name="connsiteY2" fmla="*/ 108726 h 386847"/>
                <a:gd name="connsiteX3" fmla="*/ 388 w 538097"/>
                <a:gd name="connsiteY3" fmla="*/ 104805 h 386847"/>
                <a:gd name="connsiteX4" fmla="*/ 24860 w 538097"/>
                <a:gd name="connsiteY4" fmla="*/ 83866 h 386847"/>
                <a:gd name="connsiteX5" fmla="*/ 235973 w 538097"/>
                <a:gd name="connsiteY5" fmla="*/ 83436 h 386847"/>
                <a:gd name="connsiteX6" fmla="*/ 235973 w 538097"/>
                <a:gd name="connsiteY6" fmla="*/ 83436 h 386847"/>
                <a:gd name="connsiteX7" fmla="*/ 236534 w 538097"/>
                <a:gd name="connsiteY7" fmla="*/ 83436 h 386847"/>
                <a:gd name="connsiteX8" fmla="*/ 301979 w 538097"/>
                <a:gd name="connsiteY8" fmla="*/ 18809 h 386847"/>
                <a:gd name="connsiteX9" fmla="*/ 342220 w 538097"/>
                <a:gd name="connsiteY9" fmla="*/ 2179 h 386847"/>
                <a:gd name="connsiteX10" fmla="*/ 538097 w 538097"/>
                <a:gd name="connsiteY10" fmla="*/ 0 h 38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097" h="386847">
                  <a:moveTo>
                    <a:pt x="381726" y="386847"/>
                  </a:moveTo>
                  <a:lnTo>
                    <a:pt x="0" y="384466"/>
                  </a:lnTo>
                  <a:lnTo>
                    <a:pt x="0" y="108726"/>
                  </a:lnTo>
                  <a:cubicBezTo>
                    <a:pt x="34" y="107412"/>
                    <a:pt x="164" y="106102"/>
                    <a:pt x="388" y="104805"/>
                  </a:cubicBezTo>
                  <a:cubicBezTo>
                    <a:pt x="2391" y="92815"/>
                    <a:pt x="12705" y="83991"/>
                    <a:pt x="24860" y="83866"/>
                  </a:cubicBezTo>
                  <a:lnTo>
                    <a:pt x="235973" y="83436"/>
                  </a:lnTo>
                  <a:lnTo>
                    <a:pt x="235973" y="83436"/>
                  </a:lnTo>
                  <a:lnTo>
                    <a:pt x="236534" y="83436"/>
                  </a:lnTo>
                  <a:cubicBezTo>
                    <a:pt x="242135" y="78179"/>
                    <a:pt x="277895" y="42764"/>
                    <a:pt x="301979" y="18809"/>
                  </a:cubicBezTo>
                  <a:cubicBezTo>
                    <a:pt x="313099" y="8831"/>
                    <a:pt x="327299" y="2963"/>
                    <a:pt x="342220" y="2179"/>
                  </a:cubicBezTo>
                  <a:lnTo>
                    <a:pt x="538097" y="0"/>
                  </a:lnTo>
                </a:path>
              </a:pathLst>
            </a:custGeom>
            <a:noFill/>
            <a:ln w="428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C1A"/>
                </a:solidFill>
                <a:effectLst/>
                <a:uLnTx/>
                <a:uFillTx/>
                <a:latin typeface="Arial" panose="020B0604020202020204"/>
                <a:ea typeface="+mn-ea"/>
                <a:cs typeface="+mn-cs"/>
              </a:endParaRPr>
            </a:p>
          </p:txBody>
        </p:sp>
        <p:pic>
          <p:nvPicPr>
            <p:cNvPr id="112" name="Graphic 111">
              <a:extLst>
                <a:ext uri="{FF2B5EF4-FFF2-40B4-BE49-F238E27FC236}">
                  <a16:creationId xmlns:a16="http://schemas.microsoft.com/office/drawing/2014/main" id="{BD399EF1-73E1-DF99-616F-95DECEAD4C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1451" y="2723403"/>
              <a:ext cx="768094" cy="773727"/>
            </a:xfrm>
            <a:prstGeom prst="rect">
              <a:avLst/>
            </a:prstGeom>
          </p:spPr>
        </p:pic>
      </p:grpSp>
      <p:pic>
        <p:nvPicPr>
          <p:cNvPr id="2" name="Graphic 1">
            <a:extLst>
              <a:ext uri="{FF2B5EF4-FFF2-40B4-BE49-F238E27FC236}">
                <a16:creationId xmlns:a16="http://schemas.microsoft.com/office/drawing/2014/main" id="{FB6CC3B5-E48C-6518-2DB4-7564E34AD24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11561" y="2813561"/>
            <a:ext cx="440937" cy="524750"/>
          </a:xfrm>
          <a:prstGeom prst="rect">
            <a:avLst/>
          </a:prstGeom>
        </p:spPr>
      </p:pic>
    </p:spTree>
    <p:extLst>
      <p:ext uri="{BB962C8B-B14F-4D97-AF65-F5344CB8AC3E}">
        <p14:creationId xmlns:p14="http://schemas.microsoft.com/office/powerpoint/2010/main" val="1070636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3200" b="0" dirty="0"/>
              <a:t>	</a:t>
            </a:r>
            <a:r>
              <a:rPr lang="en-US" sz="4000" b="0" dirty="0"/>
              <a:t>CAPTURE</a:t>
            </a:r>
            <a:endParaRPr lang="en-US" b="0" dirty="0"/>
          </a:p>
        </p:txBody>
      </p:sp>
      <p:grpSp>
        <p:nvGrpSpPr>
          <p:cNvPr id="12" name="Group 11">
            <a:extLst>
              <a:ext uri="{FF2B5EF4-FFF2-40B4-BE49-F238E27FC236}">
                <a16:creationId xmlns:a16="http://schemas.microsoft.com/office/drawing/2014/main" id="{E1C7F9ED-1464-4160-4E8D-1FD4987DA66E}"/>
              </a:ext>
            </a:extLst>
          </p:cNvPr>
          <p:cNvGrpSpPr/>
          <p:nvPr/>
        </p:nvGrpSpPr>
        <p:grpSpPr>
          <a:xfrm>
            <a:off x="260384" y="133312"/>
            <a:ext cx="864224" cy="872148"/>
            <a:chOff x="640465" y="1810324"/>
            <a:chExt cx="640080" cy="637411"/>
          </a:xfrm>
        </p:grpSpPr>
        <p:sp>
          <p:nvSpPr>
            <p:cNvPr id="13" name="Rectangle 12">
              <a:extLst>
                <a:ext uri="{FF2B5EF4-FFF2-40B4-BE49-F238E27FC236}">
                  <a16:creationId xmlns:a16="http://schemas.microsoft.com/office/drawing/2014/main" id="{E07577A9-6AFA-1296-7CA7-C27C41D69EFA}"/>
                </a:ext>
              </a:extLst>
            </p:cNvPr>
            <p:cNvSpPr/>
            <p:nvPr/>
          </p:nvSpPr>
          <p:spPr bwMode="auto">
            <a:xfrm>
              <a:off x="640465" y="1810324"/>
              <a:ext cx="640080" cy="637411"/>
            </a:xfrm>
            <a:prstGeom prst="rect">
              <a:avLst/>
            </a:prstGeom>
            <a:solidFill>
              <a:schemeClr val="accent1"/>
            </a:solidFill>
            <a:ln w="5715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45720" tIns="45720" rIns="45720" bIns="45720" numCol="1" spcCol="0" rtlCol="0" fromWordArt="0" anchor="t" anchorCtr="0" forceAA="0" compatLnSpc="1">
              <a:prstTxWarp prst="textNoShape">
                <a:avLst/>
              </a:prstTxWarp>
              <a:noAutofit/>
            </a:bodyPr>
            <a:lstStyle/>
            <a:p>
              <a:pPr defTabSz="396875" fontAlgn="base">
                <a:spcBef>
                  <a:spcPct val="0"/>
                </a:spcBef>
                <a:spcAft>
                  <a:spcPct val="0"/>
                </a:spcAft>
              </a:pPr>
              <a:endParaRPr lang="en-US" sz="800" dirty="0">
                <a:solidFill>
                  <a:schemeClr val="bg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00CF1CDC-C46B-314A-0074-FA84EE851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9" y="1827018"/>
              <a:ext cx="589022" cy="589022"/>
            </a:xfrm>
            <a:prstGeom prst="rect">
              <a:avLst/>
            </a:prstGeom>
          </p:spPr>
        </p:pic>
      </p:grpSp>
      <p:grpSp>
        <p:nvGrpSpPr>
          <p:cNvPr id="21" name="Group 20">
            <a:extLst>
              <a:ext uri="{FF2B5EF4-FFF2-40B4-BE49-F238E27FC236}">
                <a16:creationId xmlns:a16="http://schemas.microsoft.com/office/drawing/2014/main" id="{07A0A816-DF54-09E8-9777-E8BD73AFDC34}"/>
              </a:ext>
            </a:extLst>
          </p:cNvPr>
          <p:cNvGrpSpPr/>
          <p:nvPr/>
        </p:nvGrpSpPr>
        <p:grpSpPr>
          <a:xfrm>
            <a:off x="260384" y="133312"/>
            <a:ext cx="864224" cy="872148"/>
            <a:chOff x="640465" y="1810324"/>
            <a:chExt cx="640080" cy="637411"/>
          </a:xfrm>
        </p:grpSpPr>
        <p:sp>
          <p:nvSpPr>
            <p:cNvPr id="22" name="Rectangle 21">
              <a:extLst>
                <a:ext uri="{FF2B5EF4-FFF2-40B4-BE49-F238E27FC236}">
                  <a16:creationId xmlns:a16="http://schemas.microsoft.com/office/drawing/2014/main" id="{599563E8-8637-0FCC-D2F7-C1DE48C71194}"/>
                </a:ext>
              </a:extLst>
            </p:cNvPr>
            <p:cNvSpPr/>
            <p:nvPr/>
          </p:nvSpPr>
          <p:spPr bwMode="auto">
            <a:xfrm>
              <a:off x="640465" y="1810324"/>
              <a:ext cx="640080" cy="637411"/>
            </a:xfrm>
            <a:prstGeom prst="rect">
              <a:avLst/>
            </a:prstGeom>
            <a:solidFill>
              <a:schemeClr val="accent1"/>
            </a:solidFill>
            <a:ln w="5715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45720" tIns="45720" rIns="45720" bIns="45720" numCol="1" spcCol="0" rtlCol="0" fromWordArt="0" anchor="t" anchorCtr="0" forceAA="0" compatLnSpc="1">
              <a:prstTxWarp prst="textNoShape">
                <a:avLst/>
              </a:prstTxWarp>
              <a:noAutofit/>
            </a:bodyPr>
            <a:lstStyle/>
            <a:p>
              <a:pPr defTabSz="396875" fontAlgn="base">
                <a:spcBef>
                  <a:spcPct val="0"/>
                </a:spcBef>
                <a:spcAft>
                  <a:spcPct val="0"/>
                </a:spcAft>
              </a:pPr>
              <a:endParaRPr lang="en-US" sz="800" dirty="0">
                <a:solidFill>
                  <a:schemeClr val="bg1"/>
                </a:solidFill>
                <a:ea typeface="Segoe UI" pitchFamily="34" charset="0"/>
                <a:cs typeface="Segoe UI" pitchFamily="34" charset="0"/>
              </a:endParaRPr>
            </a:p>
          </p:txBody>
        </p:sp>
        <p:pic>
          <p:nvPicPr>
            <p:cNvPr id="23" name="Picture 22">
              <a:extLst>
                <a:ext uri="{FF2B5EF4-FFF2-40B4-BE49-F238E27FC236}">
                  <a16:creationId xmlns:a16="http://schemas.microsoft.com/office/drawing/2014/main" id="{D785F801-07EA-4886-0624-752074CE8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9" y="1827018"/>
              <a:ext cx="589022" cy="589022"/>
            </a:xfrm>
            <a:prstGeom prst="rect">
              <a:avLst/>
            </a:prstGeom>
          </p:spPr>
        </p:pic>
      </p:grpSp>
      <p:sp>
        <p:nvSpPr>
          <p:cNvPr id="24" name="Rectangle 23">
            <a:extLst>
              <a:ext uri="{FF2B5EF4-FFF2-40B4-BE49-F238E27FC236}">
                <a16:creationId xmlns:a16="http://schemas.microsoft.com/office/drawing/2014/main" id="{891E4805-489C-4E86-2A7B-D94B9C543109}"/>
              </a:ext>
            </a:extLst>
          </p:cNvPr>
          <p:cNvSpPr/>
          <p:nvPr/>
        </p:nvSpPr>
        <p:spPr>
          <a:xfrm>
            <a:off x="124818" y="1362345"/>
            <a:ext cx="7665869" cy="742127"/>
          </a:xfrm>
          <a:prstGeom prst="rect">
            <a:avLst/>
          </a:prstGeom>
        </p:spPr>
        <p:txBody>
          <a:bodyPr wrap="square">
            <a:noAutofit/>
          </a:bodyPr>
          <a:lstStyle/>
          <a:p>
            <a:pPr>
              <a:spcBef>
                <a:spcPts val="1200"/>
              </a:spcBef>
            </a:pPr>
            <a:r>
              <a:rPr lang="en-US" sz="2000" dirty="0"/>
              <a:t>Capture all types of content with intelligent automation to classify, extract and validate critical incoming information</a:t>
            </a:r>
          </a:p>
        </p:txBody>
      </p:sp>
      <p:pic>
        <p:nvPicPr>
          <p:cNvPr id="25" name="Content Placeholder 1">
            <a:extLst>
              <a:ext uri="{FF2B5EF4-FFF2-40B4-BE49-F238E27FC236}">
                <a16:creationId xmlns:a16="http://schemas.microsoft.com/office/drawing/2014/main" id="{21775FC3-249E-90B2-76EA-D75785F5B61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6590" y="2465227"/>
            <a:ext cx="11945410" cy="4141076"/>
          </a:xfrm>
          <a:prstGeom prst="rect">
            <a:avLst/>
          </a:prstGeom>
        </p:spPr>
      </p:pic>
    </p:spTree>
    <p:extLst>
      <p:ext uri="{BB962C8B-B14F-4D97-AF65-F5344CB8AC3E}">
        <p14:creationId xmlns:p14="http://schemas.microsoft.com/office/powerpoint/2010/main" val="41106500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4000" b="0" dirty="0"/>
              <a:t>	 CONTENT MANAGEMENT</a:t>
            </a:r>
          </a:p>
        </p:txBody>
      </p:sp>
      <p:sp>
        <p:nvSpPr>
          <p:cNvPr id="7" name="Content Placeholder 4">
            <a:extLst>
              <a:ext uri="{FF2B5EF4-FFF2-40B4-BE49-F238E27FC236}">
                <a16:creationId xmlns:a16="http://schemas.microsoft.com/office/drawing/2014/main" id="{2B81C449-8027-7DF6-5803-B5248F0847EA}"/>
              </a:ext>
            </a:extLst>
          </p:cNvPr>
          <p:cNvSpPr>
            <a:spLocks noGrp="1"/>
          </p:cNvSpPr>
          <p:nvPr>
            <p:ph idx="1"/>
          </p:nvPr>
        </p:nvSpPr>
        <p:spPr>
          <a:xfrm>
            <a:off x="382566" y="1391028"/>
            <a:ext cx="8005530" cy="5153319"/>
          </a:xfrm>
        </p:spPr>
        <p:txBody>
          <a:bodyPr/>
          <a:lstStyle/>
          <a:p>
            <a:pPr marL="118872" indent="0">
              <a:buNone/>
            </a:pPr>
            <a:r>
              <a:rPr lang="en-US" sz="2000" dirty="0"/>
              <a:t>Organize, manage and optimize content across your organization and provide users with a complete view of the information</a:t>
            </a:r>
          </a:p>
          <a:p>
            <a:pPr marL="118872" indent="0">
              <a:buNone/>
            </a:pPr>
            <a:endParaRPr lang="en-US" dirty="0"/>
          </a:p>
        </p:txBody>
      </p:sp>
      <p:pic>
        <p:nvPicPr>
          <p:cNvPr id="8" name="Picture 7">
            <a:extLst>
              <a:ext uri="{FF2B5EF4-FFF2-40B4-BE49-F238E27FC236}">
                <a16:creationId xmlns:a16="http://schemas.microsoft.com/office/drawing/2014/main" id="{BA742555-A56C-B8BD-0B76-14B8BFA6A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37" y="169325"/>
            <a:ext cx="912749" cy="911873"/>
          </a:xfrm>
          <a:prstGeom prst="rect">
            <a:avLst/>
          </a:prstGeom>
        </p:spPr>
      </p:pic>
      <p:pic>
        <p:nvPicPr>
          <p:cNvPr id="9" name="Picture 8">
            <a:extLst>
              <a:ext uri="{FF2B5EF4-FFF2-40B4-BE49-F238E27FC236}">
                <a16:creationId xmlns:a16="http://schemas.microsoft.com/office/drawing/2014/main" id="{FD01A821-5019-1E60-E7C4-A68564268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51" y="2302594"/>
            <a:ext cx="11342083" cy="3931923"/>
          </a:xfrm>
          <a:prstGeom prst="rect">
            <a:avLst/>
          </a:prstGeom>
        </p:spPr>
      </p:pic>
    </p:spTree>
    <p:extLst>
      <p:ext uri="{BB962C8B-B14F-4D97-AF65-F5344CB8AC3E}">
        <p14:creationId xmlns:p14="http://schemas.microsoft.com/office/powerpoint/2010/main" val="18452763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4000" b="0" dirty="0"/>
              <a:t>	PROCESS AUTOMATION</a:t>
            </a:r>
          </a:p>
        </p:txBody>
      </p:sp>
      <p:pic>
        <p:nvPicPr>
          <p:cNvPr id="2" name="Picture 1">
            <a:extLst>
              <a:ext uri="{FF2B5EF4-FFF2-40B4-BE49-F238E27FC236}">
                <a16:creationId xmlns:a16="http://schemas.microsoft.com/office/drawing/2014/main" id="{37F1E3EE-E289-C28B-4A40-AEAD05AC3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65" y="178764"/>
            <a:ext cx="781994" cy="781244"/>
          </a:xfrm>
          <a:prstGeom prst="rect">
            <a:avLst/>
          </a:prstGeom>
        </p:spPr>
      </p:pic>
      <p:sp>
        <p:nvSpPr>
          <p:cNvPr id="3" name="Rectangle 2">
            <a:extLst>
              <a:ext uri="{FF2B5EF4-FFF2-40B4-BE49-F238E27FC236}">
                <a16:creationId xmlns:a16="http://schemas.microsoft.com/office/drawing/2014/main" id="{524F6665-A61C-8BCF-782B-A3FE2E3BF967}"/>
              </a:ext>
            </a:extLst>
          </p:cNvPr>
          <p:cNvSpPr/>
          <p:nvPr/>
        </p:nvSpPr>
        <p:spPr>
          <a:xfrm>
            <a:off x="260265" y="1385429"/>
            <a:ext cx="6995362" cy="742127"/>
          </a:xfrm>
          <a:prstGeom prst="rect">
            <a:avLst/>
          </a:prstGeom>
        </p:spPr>
        <p:txBody>
          <a:bodyPr wrap="square">
            <a:noAutofit/>
          </a:bodyPr>
          <a:lstStyle/>
          <a:p>
            <a:pPr>
              <a:spcBef>
                <a:spcPts val="1200"/>
              </a:spcBef>
            </a:pPr>
            <a:r>
              <a:rPr lang="en-US" sz="2000" dirty="0"/>
              <a:t>Intelligently automate tasks, route documents, manage exceptions and enhance key processes</a:t>
            </a:r>
          </a:p>
        </p:txBody>
      </p:sp>
      <p:pic>
        <p:nvPicPr>
          <p:cNvPr id="6" name="Picture 5">
            <a:extLst>
              <a:ext uri="{FF2B5EF4-FFF2-40B4-BE49-F238E27FC236}">
                <a16:creationId xmlns:a16="http://schemas.microsoft.com/office/drawing/2014/main" id="{BCC6F35F-9FC1-6812-7531-C8B4FE510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146" y="2306321"/>
            <a:ext cx="11473707" cy="3977552"/>
          </a:xfrm>
          <a:prstGeom prst="rect">
            <a:avLst/>
          </a:prstGeom>
        </p:spPr>
      </p:pic>
    </p:spTree>
    <p:extLst>
      <p:ext uri="{BB962C8B-B14F-4D97-AF65-F5344CB8AC3E}">
        <p14:creationId xmlns:p14="http://schemas.microsoft.com/office/powerpoint/2010/main" val="19931663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4000" b="0" dirty="0">
                <a:ea typeface="Segoe UI" pitchFamily="34" charset="0"/>
                <a:cs typeface="Segoe UI" pitchFamily="34" charset="0"/>
              </a:rPr>
              <a:t>	CASE MANAGEMENT</a:t>
            </a:r>
            <a:endParaRPr lang="en-US" sz="4000" b="0" dirty="0"/>
          </a:p>
        </p:txBody>
      </p:sp>
      <p:pic>
        <p:nvPicPr>
          <p:cNvPr id="2" name="Picture 1">
            <a:extLst>
              <a:ext uri="{FF2B5EF4-FFF2-40B4-BE49-F238E27FC236}">
                <a16:creationId xmlns:a16="http://schemas.microsoft.com/office/drawing/2014/main" id="{E8D0CA85-D57D-0DE3-3777-04D98606FE5E}"/>
              </a:ext>
            </a:extLst>
          </p:cNvPr>
          <p:cNvPicPr>
            <a:picLocks noChangeAspect="1"/>
          </p:cNvPicPr>
          <p:nvPr/>
        </p:nvPicPr>
        <p:blipFill>
          <a:blip r:embed="rId3"/>
          <a:stretch>
            <a:fillRect/>
          </a:stretch>
        </p:blipFill>
        <p:spPr>
          <a:xfrm>
            <a:off x="293266" y="31020"/>
            <a:ext cx="852361" cy="852361"/>
          </a:xfrm>
          <a:prstGeom prst="rect">
            <a:avLst/>
          </a:prstGeom>
        </p:spPr>
      </p:pic>
      <p:sp>
        <p:nvSpPr>
          <p:cNvPr id="3" name="Rectangle 2">
            <a:extLst>
              <a:ext uri="{FF2B5EF4-FFF2-40B4-BE49-F238E27FC236}">
                <a16:creationId xmlns:a16="http://schemas.microsoft.com/office/drawing/2014/main" id="{FCF83966-300C-8960-74AF-6B8C20D5ADE5}"/>
              </a:ext>
            </a:extLst>
          </p:cNvPr>
          <p:cNvSpPr/>
          <p:nvPr/>
        </p:nvSpPr>
        <p:spPr>
          <a:xfrm>
            <a:off x="293266" y="1286335"/>
            <a:ext cx="8436206" cy="742127"/>
          </a:xfrm>
          <a:prstGeom prst="rect">
            <a:avLst/>
          </a:prstGeom>
        </p:spPr>
        <p:txBody>
          <a:bodyPr wrap="square">
            <a:noAutofit/>
          </a:bodyPr>
          <a:lstStyle/>
          <a:p>
            <a:pPr>
              <a:spcBef>
                <a:spcPts val="1200"/>
              </a:spcBef>
            </a:pPr>
            <a:r>
              <a:rPr lang="en-US" sz="2000" dirty="0"/>
              <a:t>Manage data, tasks, activities, correspondence and events surrounding unstructured cases and knowledge-driven processes</a:t>
            </a:r>
          </a:p>
        </p:txBody>
      </p:sp>
      <p:pic>
        <p:nvPicPr>
          <p:cNvPr id="6" name="Picture 5">
            <a:extLst>
              <a:ext uri="{FF2B5EF4-FFF2-40B4-BE49-F238E27FC236}">
                <a16:creationId xmlns:a16="http://schemas.microsoft.com/office/drawing/2014/main" id="{069CB9EB-8BE4-56BA-2677-70F45EABF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58" y="2176025"/>
            <a:ext cx="11342084" cy="3931923"/>
          </a:xfrm>
          <a:prstGeom prst="rect">
            <a:avLst/>
          </a:prstGeom>
        </p:spPr>
      </p:pic>
    </p:spTree>
    <p:extLst>
      <p:ext uri="{BB962C8B-B14F-4D97-AF65-F5344CB8AC3E}">
        <p14:creationId xmlns:p14="http://schemas.microsoft.com/office/powerpoint/2010/main" val="9653443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E2E0A-8705-E641-E2BD-1F06D35CB122}"/>
              </a:ext>
            </a:extLst>
          </p:cNvPr>
          <p:cNvSpPr>
            <a:spLocks noGrp="1"/>
          </p:cNvSpPr>
          <p:nvPr>
            <p:ph type="title"/>
          </p:nvPr>
        </p:nvSpPr>
        <p:spPr/>
        <p:txBody>
          <a:bodyPr/>
          <a:lstStyle/>
          <a:p>
            <a:r>
              <a:rPr lang="en-US" sz="3600" b="0" dirty="0">
                <a:ea typeface="Segoe UI" pitchFamily="34" charset="0"/>
                <a:cs typeface="Segoe UI" pitchFamily="34" charset="0"/>
              </a:rPr>
              <a:t>	</a:t>
            </a:r>
            <a:r>
              <a:rPr lang="en-US" b="0" dirty="0">
                <a:ea typeface="Segoe UI" pitchFamily="34" charset="0"/>
                <a:cs typeface="Segoe UI" pitchFamily="34" charset="0"/>
              </a:rPr>
              <a:t>CUSTOMER COMMUNICATIONS MANAGEMENT</a:t>
            </a:r>
            <a:endParaRPr lang="en-US" b="0" dirty="0"/>
          </a:p>
        </p:txBody>
      </p:sp>
      <p:pic>
        <p:nvPicPr>
          <p:cNvPr id="2" name="Picture 1">
            <a:extLst>
              <a:ext uri="{FF2B5EF4-FFF2-40B4-BE49-F238E27FC236}">
                <a16:creationId xmlns:a16="http://schemas.microsoft.com/office/drawing/2014/main" id="{C673699B-FA52-6FB0-108B-74BB8B43C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249475"/>
            <a:ext cx="800100" cy="800100"/>
          </a:xfrm>
          <a:prstGeom prst="rect">
            <a:avLst/>
          </a:prstGeom>
        </p:spPr>
      </p:pic>
      <p:sp>
        <p:nvSpPr>
          <p:cNvPr id="3" name="Rectangle 2">
            <a:extLst>
              <a:ext uri="{FF2B5EF4-FFF2-40B4-BE49-F238E27FC236}">
                <a16:creationId xmlns:a16="http://schemas.microsoft.com/office/drawing/2014/main" id="{6A0AE5FE-A50E-C341-F31E-115B9D1DBB6F}"/>
              </a:ext>
            </a:extLst>
          </p:cNvPr>
          <p:cNvSpPr/>
          <p:nvPr/>
        </p:nvSpPr>
        <p:spPr>
          <a:xfrm>
            <a:off x="381001" y="1299050"/>
            <a:ext cx="6995362" cy="742127"/>
          </a:xfrm>
          <a:prstGeom prst="rect">
            <a:avLst/>
          </a:prstGeom>
        </p:spPr>
        <p:txBody>
          <a:bodyPr wrap="square">
            <a:noAutofit/>
          </a:bodyPr>
          <a:lstStyle/>
          <a:p>
            <a:pPr>
              <a:spcBef>
                <a:spcPts val="1200"/>
              </a:spcBef>
            </a:pPr>
            <a:r>
              <a:rPr lang="en-US" sz="2000" dirty="0"/>
              <a:t>Automate the process of creating and distributing customer-facing documentation</a:t>
            </a:r>
          </a:p>
        </p:txBody>
      </p:sp>
      <p:pic>
        <p:nvPicPr>
          <p:cNvPr id="6" name="Picture 5">
            <a:extLst>
              <a:ext uri="{FF2B5EF4-FFF2-40B4-BE49-F238E27FC236}">
                <a16:creationId xmlns:a16="http://schemas.microsoft.com/office/drawing/2014/main" id="{E964FD17-F97A-9FBA-336B-1F6825F462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06" y="2057400"/>
            <a:ext cx="11342084" cy="3931923"/>
          </a:xfrm>
          <a:prstGeom prst="rect">
            <a:avLst/>
          </a:prstGeom>
        </p:spPr>
      </p:pic>
    </p:spTree>
    <p:extLst>
      <p:ext uri="{BB962C8B-B14F-4D97-AF65-F5344CB8AC3E}">
        <p14:creationId xmlns:p14="http://schemas.microsoft.com/office/powerpoint/2010/main" val="310074485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land 2024">
  <a:themeElements>
    <a:clrScheme name="Hyland theme - 2024">
      <a:dk1>
        <a:srgbClr val="191C1A"/>
      </a:dk1>
      <a:lt1>
        <a:srgbClr val="FFFFFF"/>
      </a:lt1>
      <a:dk2>
        <a:srgbClr val="0071C7"/>
      </a:dk2>
      <a:lt2>
        <a:srgbClr val="F8F7F2"/>
      </a:lt2>
      <a:accent1>
        <a:srgbClr val="006334"/>
      </a:accent1>
      <a:accent2>
        <a:srgbClr val="66A185"/>
      </a:accent2>
      <a:accent3>
        <a:srgbClr val="F9BF1C"/>
      </a:accent3>
      <a:accent4>
        <a:srgbClr val="DD085A"/>
      </a:accent4>
      <a:accent5>
        <a:srgbClr val="F95300"/>
      </a:accent5>
      <a:accent6>
        <a:srgbClr val="FFA479"/>
      </a:accent6>
      <a:hlink>
        <a:srgbClr val="006334"/>
      </a:hlink>
      <a:folHlink>
        <a:srgbClr val="66A1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land">
      <a:fillStyleLst>
        <a:solidFill>
          <a:schemeClr val="phClr"/>
        </a:solidFill>
        <a:solidFill>
          <a:schemeClr val="phClr">
            <a:satMod val="180000"/>
            <a:tint val="40000"/>
          </a:schemeClr>
        </a:solidFill>
        <a:solidFill>
          <a:schemeClr val="phClr">
            <a:shade val="40000"/>
          </a:schemeClr>
        </a:solidFill>
      </a:fillStyleLst>
      <a:lnStyleLst>
        <a:ln>
          <a:solidFill>
            <a:schemeClr val="phClr"/>
          </a:solidFill>
          <a:headEnd type="none" w="med" len="med"/>
          <a:tailEnd type="none" w="med" len="med"/>
        </a:ln>
        <a:ln w="12700" cap="flat" cmpd="sng" algn="ctr">
          <a:solidFill>
            <a:schemeClr val="phClr"/>
          </a:solidFill>
          <a:prstDash val="solid"/>
          <a:miter lim="800000"/>
        </a:ln>
        <a:ln>
          <a:solidFill>
            <a:schemeClr val="phClr"/>
          </a:solidFill>
          <a:headEnd type="none" w="med" len="med"/>
          <a:tailEnd type="none" w="med" len="me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auto">
        <a:solidFill>
          <a:schemeClr val="bg2"/>
        </a:solidFill>
        <a:ln w="12700">
          <a:solidFill>
            <a:schemeClr val="tx2"/>
          </a:solidFill>
          <a:miter lim="800000"/>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1600" dirty="0" smtClean="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miter lim="800000"/>
          <a:headEnd type="none"/>
          <a:tailEnd type="none"/>
        </a:ln>
      </a:spPr>
      <a:bodyPr/>
      <a:lstStyle/>
      <a:style>
        <a:lnRef idx="1">
          <a:schemeClr val="dk1"/>
        </a:lnRef>
        <a:fillRef idx="0">
          <a:schemeClr val="dk1"/>
        </a:fillRef>
        <a:effectRef idx="0">
          <a:schemeClr val="dk1"/>
        </a:effectRef>
        <a:fontRef idx="minor">
          <a:schemeClr val="tx1"/>
        </a:fontRef>
      </a:style>
    </a:lnDef>
    <a:txDef>
      <a:spPr>
        <a:noFill/>
      </a:spPr>
      <a:bodyPr wrap="none" lIns="91440" tIns="91440" rIns="91440" bIns="91440" rtlCol="0" anchor="t">
        <a:spAutoFit/>
      </a:bodyPr>
      <a:lstStyle>
        <a:defPPr>
          <a:lnSpc>
            <a:spcPct val="90000"/>
          </a:lnSpc>
          <a:spcAft>
            <a:spcPts val="600"/>
          </a:spcAft>
          <a:defRPr sz="2400" dirty="0" smtClean="0">
            <a:gradFill>
              <a:gsLst>
                <a:gs pos="2917">
                  <a:schemeClr val="tx1"/>
                </a:gs>
                <a:gs pos="30000">
                  <a:schemeClr val="tx1"/>
                </a:gs>
              </a:gsLst>
              <a:lin ang="5400000" scaled="0"/>
            </a:gradFill>
          </a:defRPr>
        </a:defPPr>
      </a:lstStyle>
    </a:txDef>
  </a:objectDefaults>
  <a:extraClrSchemeLst/>
  <a:custClrLst/>
  <a:extLst>
    <a:ext uri="{05A4C25C-085E-4340-85A3-A5531E510DB2}">
      <thm15:themeFamily xmlns:thm15="http://schemas.microsoft.com/office/thememl/2012/main" name="Hyland 2023" id="{0AD07FBC-B323-472F-842E-539E02F40128}" vid="{C9ACDFCC-2933-49EE-ACF4-F936D39444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7A701CA06F2049B6E128B6003D465C" ma:contentTypeVersion="12" ma:contentTypeDescription="Create a new document." ma:contentTypeScope="" ma:versionID="7146b3174de5113899ae7ee8aa83e2e2">
  <xsd:schema xmlns:xsd="http://www.w3.org/2001/XMLSchema" xmlns:xs="http://www.w3.org/2001/XMLSchema" xmlns:p="http://schemas.microsoft.com/office/2006/metadata/properties" xmlns:ns2="a8bec9eb-ee20-4abc-b415-4d64815e987e" xmlns:ns3="9af3d911-3804-405a-a415-4939f626197d" targetNamespace="http://schemas.microsoft.com/office/2006/metadata/properties" ma:root="true" ma:fieldsID="4bfed73d4c9b96c3c9e6c52427134e4d" ns2:_="" ns3:_="">
    <xsd:import namespace="a8bec9eb-ee20-4abc-b415-4d64815e987e"/>
    <xsd:import namespace="9af3d911-3804-405a-a415-4939f626197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ec9eb-ee20-4abc-b415-4d64815e987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bc7bdb2-2235-49a1-9032-b6b7132ab02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f3d911-3804-405a-a415-4939f626197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e4cef00-3869-426d-bfe7-4543711beab6}" ma:internalName="TaxCatchAll" ma:showField="CatchAllData" ma:web="9af3d911-3804-405a-a415-4939f62619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bec9eb-ee20-4abc-b415-4d64815e987e">
      <Terms xmlns="http://schemas.microsoft.com/office/infopath/2007/PartnerControls"/>
    </lcf76f155ced4ddcb4097134ff3c332f>
    <TaxCatchAll xmlns="9af3d911-3804-405a-a415-4939f626197d" xsi:nil="true"/>
  </documentManagement>
</p:properties>
</file>

<file path=customXml/itemProps1.xml><?xml version="1.0" encoding="utf-8"?>
<ds:datastoreItem xmlns:ds="http://schemas.openxmlformats.org/officeDocument/2006/customXml" ds:itemID="{BFBB89EC-FEC6-465D-82D4-048A61D5AB7C}"/>
</file>

<file path=customXml/itemProps2.xml><?xml version="1.0" encoding="utf-8"?>
<ds:datastoreItem xmlns:ds="http://schemas.openxmlformats.org/officeDocument/2006/customXml" ds:itemID="{6AA4703E-AF2F-4810-A529-5D82492D6CF6}"/>
</file>

<file path=customXml/itemProps3.xml><?xml version="1.0" encoding="utf-8"?>
<ds:datastoreItem xmlns:ds="http://schemas.openxmlformats.org/officeDocument/2006/customXml" ds:itemID="{C83F9B92-FCCD-4879-BF77-792481AF37AE}"/>
</file>

<file path=docProps/app.xml><?xml version="1.0" encoding="utf-8"?>
<Properties xmlns="http://schemas.openxmlformats.org/officeDocument/2006/extended-properties" xmlns:vt="http://schemas.openxmlformats.org/officeDocument/2006/docPropsVTypes">
  <TotalTime>4816</TotalTime>
  <Words>1032</Words>
  <Application>Microsoft Macintosh PowerPoint</Application>
  <PresentationFormat>Widescreen</PresentationFormat>
  <Paragraphs>196</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Elephant</vt:lpstr>
      <vt:lpstr>Segoe UI</vt:lpstr>
      <vt:lpstr>Office Theme</vt:lpstr>
      <vt:lpstr>Hyland 2024</vt:lpstr>
      <vt:lpstr>OnBase</vt:lpstr>
      <vt:lpstr>PowerPoint Presentation</vt:lpstr>
      <vt:lpstr>PowerPoint Presentation</vt:lpstr>
      <vt:lpstr>PowerPoint Presentation</vt:lpstr>
      <vt:lpstr> CAPTURE</vt:lpstr>
      <vt:lpstr>  CONTENT MANAGEMENT</vt:lpstr>
      <vt:lpstr> PROCESS AUTOMATION</vt:lpstr>
      <vt:lpstr> CASE MANAGEMENT</vt:lpstr>
      <vt:lpstr> CUSTOMER COMMUNICATIONS MANAGEMENT</vt:lpstr>
      <vt:lpstr>      COLLABORATION</vt:lpstr>
      <vt:lpstr>      SEARCH</vt:lpstr>
      <vt:lpstr> REPORTING AND ANALYTICS</vt:lpstr>
      <vt:lpstr>      RETENTION AND RECORDS MANAGEMENT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Wartko</dc:creator>
  <cp:lastModifiedBy>Andrew Griffith</cp:lastModifiedBy>
  <cp:revision>9</cp:revision>
  <dcterms:created xsi:type="dcterms:W3CDTF">2023-01-20T17:55:53Z</dcterms:created>
  <dcterms:modified xsi:type="dcterms:W3CDTF">2025-02-13T09:59:36Z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0x0101002F7A701CA06F2049B6E128B6003D465C</vt:lpwstr>
  </property>
</Properties>
</file>