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presentation.xml" ContentType="application/vnd.openxmlformats-officedocument.presentationml.presentation.main+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42.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835" r:id="rId2"/>
  </p:sldMasterIdLst>
  <p:notesMasterIdLst>
    <p:notesMasterId r:id="rId50"/>
  </p:notesMasterIdLst>
  <p:handoutMasterIdLst>
    <p:handoutMasterId r:id="rId51"/>
  </p:handoutMasterIdLst>
  <p:sldIdLst>
    <p:sldId id="417" r:id="rId3"/>
    <p:sldId id="329" r:id="rId4"/>
    <p:sldId id="337" r:id="rId5"/>
    <p:sldId id="375" r:id="rId6"/>
    <p:sldId id="413" r:id="rId7"/>
    <p:sldId id="377" r:id="rId8"/>
    <p:sldId id="365" r:id="rId9"/>
    <p:sldId id="366" r:id="rId10"/>
    <p:sldId id="415" r:id="rId11"/>
    <p:sldId id="411" r:id="rId12"/>
    <p:sldId id="414" r:id="rId13"/>
    <p:sldId id="408" r:id="rId14"/>
    <p:sldId id="379" r:id="rId15"/>
    <p:sldId id="382" r:id="rId16"/>
    <p:sldId id="383" r:id="rId17"/>
    <p:sldId id="384" r:id="rId18"/>
    <p:sldId id="374" r:id="rId19"/>
    <p:sldId id="386" r:id="rId20"/>
    <p:sldId id="388" r:id="rId21"/>
    <p:sldId id="389" r:id="rId22"/>
    <p:sldId id="342" r:id="rId23"/>
    <p:sldId id="343" r:id="rId24"/>
    <p:sldId id="345" r:id="rId25"/>
    <p:sldId id="346" r:id="rId26"/>
    <p:sldId id="347" r:id="rId27"/>
    <p:sldId id="348" r:id="rId28"/>
    <p:sldId id="349" r:id="rId29"/>
    <p:sldId id="350" r:id="rId30"/>
    <p:sldId id="351" r:id="rId31"/>
    <p:sldId id="344" r:id="rId32"/>
    <p:sldId id="390" r:id="rId33"/>
    <p:sldId id="304" r:id="rId34"/>
    <p:sldId id="391" r:id="rId35"/>
    <p:sldId id="400" r:id="rId36"/>
    <p:sldId id="398" r:id="rId37"/>
    <p:sldId id="402" r:id="rId38"/>
    <p:sldId id="401" r:id="rId39"/>
    <p:sldId id="403" r:id="rId40"/>
    <p:sldId id="396" r:id="rId41"/>
    <p:sldId id="397" r:id="rId42"/>
    <p:sldId id="392" r:id="rId43"/>
    <p:sldId id="406" r:id="rId44"/>
    <p:sldId id="393" r:id="rId45"/>
    <p:sldId id="405" r:id="rId46"/>
    <p:sldId id="394" r:id="rId47"/>
    <p:sldId id="340" r:id="rId48"/>
    <p:sldId id="41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2D2E"/>
    <a:srgbClr val="FFFFFF"/>
    <a:srgbClr val="AEDC9C"/>
    <a:srgbClr val="6CC04A"/>
    <a:srgbClr val="A1D5B2"/>
    <a:srgbClr val="58C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autoAdjust="0"/>
    <p:restoredTop sz="95878" autoAdjust="0"/>
  </p:normalViewPr>
  <p:slideViewPr>
    <p:cSldViewPr snapToGrid="0">
      <p:cViewPr varScale="1">
        <p:scale>
          <a:sx n="108" d="100"/>
          <a:sy n="108" d="100"/>
        </p:scale>
        <p:origin x="656" y="200"/>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notesViewPr>
    <p:cSldViewPr snapToGrid="0" showGuides="1">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ustomXml" Target="../customXml/item2.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C9F67F-9126-46AC-944F-9E6F3A5D5477}" type="datetimeFigureOut">
              <a:rPr lang="en-US" smtClean="0"/>
              <a:t>9/20/22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F37BEE-4CB7-467A-A2D1-9B1AB7C2ACEF}" type="slidenum">
              <a:rPr lang="en-US" smtClean="0"/>
              <a:t>‹#›</a:t>
            </a:fld>
            <a:endParaRPr lang="en-US"/>
          </a:p>
        </p:txBody>
      </p:sp>
    </p:spTree>
    <p:extLst>
      <p:ext uri="{BB962C8B-B14F-4D97-AF65-F5344CB8AC3E}">
        <p14:creationId xmlns:p14="http://schemas.microsoft.com/office/powerpoint/2010/main" val="970380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7B25A-26D1-4C81-A73A-7549CBA24F21}" type="datetimeFigureOut">
              <a:rPr lang="en-US" smtClean="0"/>
              <a:t>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7A3B8-61A4-4000-89C2-6D0357C8A0A0}" type="slidenum">
              <a:rPr lang="en-US" smtClean="0"/>
              <a:t>‹#›</a:t>
            </a:fld>
            <a:endParaRPr lang="en-US"/>
          </a:p>
        </p:txBody>
      </p:sp>
    </p:spTree>
    <p:extLst>
      <p:ext uri="{BB962C8B-B14F-4D97-AF65-F5344CB8AC3E}">
        <p14:creationId xmlns:p14="http://schemas.microsoft.com/office/powerpoint/2010/main" val="201302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While there is no universally accepted model for the contract lifecycle - based on our experience there are</a:t>
            </a:r>
            <a:r>
              <a:rPr lang="en-US" altLang="en-US" baseline="0" dirty="0"/>
              <a:t> </a:t>
            </a:r>
            <a:r>
              <a:rPr lang="en-US" altLang="en-US" dirty="0"/>
              <a:t>common process steps that we’ve seen amongst contract solutions. OnBase can provide value</a:t>
            </a:r>
            <a:r>
              <a:rPr lang="en-US" altLang="en-US" baseline="0" dirty="0"/>
              <a:t> within each of these steps.</a:t>
            </a:r>
            <a:endParaRPr lang="en-US" dirty="0"/>
          </a:p>
          <a:p>
            <a:endParaRPr lang="en-US" dirty="0"/>
          </a:p>
          <a:p>
            <a:pPr marL="0" indent="0">
              <a:buNone/>
              <a:defRPr/>
            </a:pPr>
            <a:r>
              <a:rPr lang="en-US" sz="1200" b="1" dirty="0">
                <a:solidFill>
                  <a:schemeClr val="accent4"/>
                </a:solidFill>
              </a:rPr>
              <a:t>Request</a:t>
            </a:r>
            <a:r>
              <a:rPr lang="en-US" sz="1200" dirty="0">
                <a:solidFill>
                  <a:schemeClr val="accent4"/>
                </a:solidFill>
              </a:rPr>
              <a:t> </a:t>
            </a:r>
            <a:r>
              <a:rPr lang="en-US" sz="1200" dirty="0">
                <a:solidFill>
                  <a:schemeClr val="accent2"/>
                </a:solidFill>
              </a:rPr>
              <a:t>– formally requesting that a contract is created or reviewed by legal</a:t>
            </a:r>
          </a:p>
          <a:p>
            <a:pPr marL="0" indent="0">
              <a:buNone/>
              <a:defRPr/>
            </a:pPr>
            <a:r>
              <a:rPr lang="en-US" sz="1200" dirty="0">
                <a:solidFill>
                  <a:schemeClr val="accent2"/>
                </a:solidFill>
              </a:rPr>
              <a:t> </a:t>
            </a:r>
          </a:p>
        </p:txBody>
      </p:sp>
      <p:sp>
        <p:nvSpPr>
          <p:cNvPr id="4" name="Slide Number Placeholder 3"/>
          <p:cNvSpPr>
            <a:spLocks noGrp="1"/>
          </p:cNvSpPr>
          <p:nvPr>
            <p:ph type="sldNum" sz="quarter" idx="10"/>
          </p:nvPr>
        </p:nvSpPr>
        <p:spPr/>
        <p:txBody>
          <a:bodyPr/>
          <a:lstStyle/>
          <a:p>
            <a:fld id="{14D7A3B8-61A4-4000-89C2-6D0357C8A0A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71446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8BDED-A962-4A5E-88CE-0AFE5B85E181}" type="slidenum">
              <a:rPr lang="en-US" smtClean="0"/>
              <a:t>5</a:t>
            </a:fld>
            <a:endParaRPr lang="en-US"/>
          </a:p>
        </p:txBody>
      </p:sp>
    </p:spTree>
    <p:extLst>
      <p:ext uri="{BB962C8B-B14F-4D97-AF65-F5344CB8AC3E}">
        <p14:creationId xmlns:p14="http://schemas.microsoft.com/office/powerpoint/2010/main" val="2094103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E8BDED-A962-4A5E-88CE-0AFE5B85E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06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E8BDED-A962-4A5E-88CE-0AFE5B85E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003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E8BDED-A962-4A5E-88CE-0AFE5B85E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70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While there is no universally accepted model for the contract lifecycle - based on our experience there are</a:t>
            </a:r>
            <a:r>
              <a:rPr lang="en-US" altLang="en-US" baseline="0" dirty="0"/>
              <a:t> </a:t>
            </a:r>
            <a:r>
              <a:rPr lang="en-US" altLang="en-US" dirty="0"/>
              <a:t>common process steps that we’ve seen amongst contract solutions. OnBase can provide value</a:t>
            </a:r>
            <a:r>
              <a:rPr lang="en-US" altLang="en-US" baseline="0" dirty="0"/>
              <a:t> within each of these steps.</a:t>
            </a:r>
            <a:endParaRPr lang="en-US" dirty="0"/>
          </a:p>
          <a:p>
            <a:endParaRPr lang="en-US" dirty="0"/>
          </a:p>
          <a:p>
            <a:pPr marL="0" indent="0">
              <a:buNone/>
              <a:defRPr/>
            </a:pPr>
            <a:r>
              <a:rPr lang="en-US" sz="1200" b="1" dirty="0">
                <a:solidFill>
                  <a:schemeClr val="accent4"/>
                </a:solidFill>
              </a:rPr>
              <a:t>Request</a:t>
            </a:r>
            <a:r>
              <a:rPr lang="en-US" sz="1200" dirty="0">
                <a:solidFill>
                  <a:schemeClr val="accent4"/>
                </a:solidFill>
              </a:rPr>
              <a:t> </a:t>
            </a:r>
            <a:r>
              <a:rPr lang="en-US" sz="1200" dirty="0">
                <a:solidFill>
                  <a:schemeClr val="accent2"/>
                </a:solidFill>
              </a:rPr>
              <a:t>– formally requesting that a contract is created or reviewed by legal</a:t>
            </a:r>
          </a:p>
          <a:p>
            <a:pPr marL="0" indent="0">
              <a:buNone/>
              <a:defRPr/>
            </a:pPr>
            <a:r>
              <a:rPr lang="en-US" sz="1200" dirty="0">
                <a:solidFill>
                  <a:schemeClr val="accent2"/>
                </a:solidFill>
              </a:rPr>
              <a:t> </a:t>
            </a:r>
          </a:p>
        </p:txBody>
      </p:sp>
      <p:sp>
        <p:nvSpPr>
          <p:cNvPr id="4" name="Slide Number Placeholder 3"/>
          <p:cNvSpPr>
            <a:spLocks noGrp="1"/>
          </p:cNvSpPr>
          <p:nvPr>
            <p:ph type="sldNum" sz="quarter" idx="10"/>
          </p:nvPr>
        </p:nvSpPr>
        <p:spPr/>
        <p:txBody>
          <a:bodyPr/>
          <a:lstStyle/>
          <a:p>
            <a:fld id="{14D7A3B8-61A4-4000-89C2-6D0357C8A0A0}"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874113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While there is no universally accepted model for the contract lifecycle - based on our experience there are</a:t>
            </a:r>
            <a:r>
              <a:rPr lang="en-US" altLang="en-US" baseline="0" dirty="0"/>
              <a:t> </a:t>
            </a:r>
            <a:r>
              <a:rPr lang="en-US" altLang="en-US" dirty="0"/>
              <a:t>common process steps that we’ve seen amongst contract solutions. OnBase can provide value</a:t>
            </a:r>
            <a:r>
              <a:rPr lang="en-US" altLang="en-US" baseline="0" dirty="0"/>
              <a:t> within each of these steps.</a:t>
            </a:r>
            <a:endParaRPr lang="en-US" dirty="0"/>
          </a:p>
          <a:p>
            <a:endParaRPr lang="en-US" dirty="0"/>
          </a:p>
          <a:p>
            <a:pPr marL="0" indent="0">
              <a:buNone/>
              <a:defRPr/>
            </a:pPr>
            <a:r>
              <a:rPr lang="en-US" sz="1200" b="1" dirty="0">
                <a:solidFill>
                  <a:schemeClr val="accent4"/>
                </a:solidFill>
              </a:rPr>
              <a:t>Request</a:t>
            </a:r>
            <a:r>
              <a:rPr lang="en-US" sz="1200" dirty="0">
                <a:solidFill>
                  <a:schemeClr val="accent4"/>
                </a:solidFill>
              </a:rPr>
              <a:t> </a:t>
            </a:r>
            <a:r>
              <a:rPr lang="en-US" sz="1200" dirty="0">
                <a:solidFill>
                  <a:schemeClr val="accent2"/>
                </a:solidFill>
              </a:rPr>
              <a:t>– formally requesting that a contract is created or reviewed by legal</a:t>
            </a:r>
          </a:p>
          <a:p>
            <a:pPr marL="0" indent="0">
              <a:buNone/>
              <a:defRPr/>
            </a:pPr>
            <a:r>
              <a:rPr lang="en-US" sz="1200" dirty="0">
                <a:solidFill>
                  <a:schemeClr val="accent2"/>
                </a:solidFill>
              </a:rPr>
              <a:t> </a:t>
            </a:r>
          </a:p>
        </p:txBody>
      </p:sp>
      <p:sp>
        <p:nvSpPr>
          <p:cNvPr id="4" name="Slide Number Placeholder 3"/>
          <p:cNvSpPr>
            <a:spLocks noGrp="1"/>
          </p:cNvSpPr>
          <p:nvPr>
            <p:ph type="sldNum" sz="quarter" idx="10"/>
          </p:nvPr>
        </p:nvSpPr>
        <p:spPr/>
        <p:txBody>
          <a:bodyPr/>
          <a:lstStyle/>
          <a:p>
            <a:fld id="{14D7A3B8-61A4-4000-89C2-6D0357C8A0A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331427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While there is no universally accepted model for the contract lifecycle - based on our experience there are</a:t>
            </a:r>
            <a:r>
              <a:rPr lang="en-US" altLang="en-US" baseline="0" dirty="0"/>
              <a:t> </a:t>
            </a:r>
            <a:r>
              <a:rPr lang="en-US" altLang="en-US" dirty="0"/>
              <a:t>common process steps that we’ve seen amongst contract solutions. OnBase can provide value</a:t>
            </a:r>
            <a:r>
              <a:rPr lang="en-US" altLang="en-US" baseline="0" dirty="0"/>
              <a:t> within each of these steps.</a:t>
            </a:r>
            <a:endParaRPr lang="en-US" dirty="0"/>
          </a:p>
          <a:p>
            <a:endParaRPr lang="en-US" dirty="0"/>
          </a:p>
          <a:p>
            <a:pPr marL="0" indent="0">
              <a:buNone/>
              <a:defRPr/>
            </a:pPr>
            <a:r>
              <a:rPr lang="en-US" sz="1200" b="1" dirty="0">
                <a:solidFill>
                  <a:schemeClr val="accent4"/>
                </a:solidFill>
              </a:rPr>
              <a:t>Request</a:t>
            </a:r>
            <a:r>
              <a:rPr lang="en-US" sz="1200" dirty="0">
                <a:solidFill>
                  <a:schemeClr val="accent4"/>
                </a:solidFill>
              </a:rPr>
              <a:t> </a:t>
            </a:r>
            <a:r>
              <a:rPr lang="en-US" sz="1200" dirty="0">
                <a:solidFill>
                  <a:schemeClr val="accent2"/>
                </a:solidFill>
              </a:rPr>
              <a:t>– formally requesting that a contract is created or reviewed by legal</a:t>
            </a:r>
          </a:p>
          <a:p>
            <a:pPr marL="0" indent="0">
              <a:buNone/>
              <a:defRPr/>
            </a:pPr>
            <a:r>
              <a:rPr lang="en-US" sz="1200" dirty="0">
                <a:solidFill>
                  <a:schemeClr val="accent2"/>
                </a:solidFill>
              </a:rPr>
              <a:t> </a:t>
            </a:r>
          </a:p>
        </p:txBody>
      </p:sp>
      <p:sp>
        <p:nvSpPr>
          <p:cNvPr id="4" name="Slide Number Placeholder 3"/>
          <p:cNvSpPr>
            <a:spLocks noGrp="1"/>
          </p:cNvSpPr>
          <p:nvPr>
            <p:ph type="sldNum" sz="quarter" idx="10"/>
          </p:nvPr>
        </p:nvSpPr>
        <p:spPr/>
        <p:txBody>
          <a:bodyPr/>
          <a:lstStyle/>
          <a:p>
            <a:fld id="{14D7A3B8-61A4-4000-89C2-6D0357C8A0A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76241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slideMaster" Target="../slideMasters/slideMaster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slideMaster" Target="../slideMasters/slideMaster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0_CommunityLIVE_Title ">
    <p:spTree>
      <p:nvGrpSpPr>
        <p:cNvPr id="1" name=""/>
        <p:cNvGrpSpPr/>
        <p:nvPr/>
      </p:nvGrpSpPr>
      <p:grpSpPr>
        <a:xfrm>
          <a:off x="0" y="0"/>
          <a:ext cx="0" cy="0"/>
          <a:chOff x="0" y="0"/>
          <a:chExt cx="0" cy="0"/>
        </a:xfrm>
      </p:grpSpPr>
      <p:sp>
        <p:nvSpPr>
          <p:cNvPr id="12" name="Text Placeholder 10"/>
          <p:cNvSpPr>
            <a:spLocks noGrp="1"/>
          </p:cNvSpPr>
          <p:nvPr>
            <p:ph type="body" sz="quarter" idx="10"/>
          </p:nvPr>
        </p:nvSpPr>
        <p:spPr>
          <a:xfrm>
            <a:off x="520699" y="3845532"/>
            <a:ext cx="7094752" cy="614363"/>
          </a:xfrm>
          <a:prstGeom prst="rect">
            <a:avLst/>
          </a:prstGeom>
        </p:spPr>
        <p:txBody>
          <a:bodyPr/>
          <a:lstStyle>
            <a:lvl1pPr marL="0" indent="0">
              <a:buNone/>
              <a:defRPr sz="4000" i="1">
                <a:solidFill>
                  <a:srgbClr val="6CC04A"/>
                </a:solidFill>
              </a:defRPr>
            </a:lvl1pPr>
          </a:lstStyle>
          <a:p>
            <a:pPr lvl="0"/>
            <a:r>
              <a:rPr lang="en-US"/>
              <a:t>Edit Master text styles</a:t>
            </a:r>
          </a:p>
        </p:txBody>
      </p:sp>
      <p:sp>
        <p:nvSpPr>
          <p:cNvPr id="13" name="Title 1"/>
          <p:cNvSpPr>
            <a:spLocks noGrp="1"/>
          </p:cNvSpPr>
          <p:nvPr>
            <p:ph type="title"/>
          </p:nvPr>
        </p:nvSpPr>
        <p:spPr>
          <a:xfrm>
            <a:off x="520700" y="2820226"/>
            <a:ext cx="10515600" cy="987506"/>
          </a:xfrm>
          <a:prstGeom prst="rect">
            <a:avLst/>
          </a:prstGeom>
        </p:spPr>
        <p:txBody>
          <a:bodyPr/>
          <a:lstStyle>
            <a:lvl1pPr>
              <a:defRPr sz="6600" b="1"/>
            </a:lvl1p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195565"/>
            <a:ext cx="6077724" cy="1737174"/>
          </a:xfrm>
          <a:prstGeom prst="rect">
            <a:avLst/>
          </a:prstGeom>
        </p:spPr>
      </p:pic>
    </p:spTree>
    <p:extLst>
      <p:ext uri="{BB962C8B-B14F-4D97-AF65-F5344CB8AC3E}">
        <p14:creationId xmlns:p14="http://schemas.microsoft.com/office/powerpoint/2010/main" val="416667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tent_Comparison_with_Numbers">
    <p:spTree>
      <p:nvGrpSpPr>
        <p:cNvPr id="1" name=""/>
        <p:cNvGrpSpPr/>
        <p:nvPr/>
      </p:nvGrpSpPr>
      <p:grpSpPr>
        <a:xfrm>
          <a:off x="0" y="0"/>
          <a:ext cx="0" cy="0"/>
          <a:chOff x="0" y="0"/>
          <a:chExt cx="0" cy="0"/>
        </a:xfrm>
      </p:grpSpPr>
      <p:sp>
        <p:nvSpPr>
          <p:cNvPr id="7" name="Content Placeholder 4"/>
          <p:cNvSpPr>
            <a:spLocks noGrp="1"/>
          </p:cNvSpPr>
          <p:nvPr>
            <p:ph sz="quarter" idx="14"/>
          </p:nvPr>
        </p:nvSpPr>
        <p:spPr>
          <a:xfrm>
            <a:off x="625475" y="2151575"/>
            <a:ext cx="5210175" cy="4511675"/>
          </a:xfrm>
          <a:prstGeom prst="rect">
            <a:avLst/>
          </a:prstGeom>
        </p:spPr>
        <p:txBody>
          <a:bodyPr/>
          <a:lstStyle>
            <a:lvl1pPr marL="514350" indent="-514350">
              <a:buFont typeface="+mj-lt"/>
              <a:buAutoNum type="arabicPeriod"/>
              <a:defRPr sz="3000" b="1"/>
            </a:lvl1pPr>
            <a:lvl2pPr marL="971550" indent="-514350">
              <a:buFont typeface="+mj-lt"/>
              <a:buAutoNum type="arabicPeriod"/>
              <a:defRPr sz="2800">
                <a:solidFill>
                  <a:schemeClr val="bg2">
                    <a:lumMod val="50000"/>
                  </a:schemeClr>
                </a:solidFill>
              </a:defRPr>
            </a:lvl2pPr>
            <a:lvl3pPr marL="1428750" indent="-514350">
              <a:buFont typeface="+mj-lt"/>
              <a:buAutoNum type="arabicPeriod"/>
              <a:defRPr sz="2700">
                <a:solidFill>
                  <a:schemeClr val="accent4"/>
                </a:solidFill>
              </a:defRPr>
            </a:lvl3pPr>
            <a:lvl4pPr marL="1885950" indent="-514350">
              <a:buFont typeface="+mj-lt"/>
              <a:buAutoNum type="arabicPeriod"/>
              <a:defRPr sz="2600">
                <a:solidFill>
                  <a:srgbClr val="58C9E7"/>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4"/>
          <p:cNvSpPr>
            <a:spLocks noGrp="1"/>
          </p:cNvSpPr>
          <p:nvPr>
            <p:ph sz="quarter" idx="16"/>
          </p:nvPr>
        </p:nvSpPr>
        <p:spPr>
          <a:xfrm>
            <a:off x="6298653" y="2151575"/>
            <a:ext cx="5299789" cy="4511675"/>
          </a:xfrm>
          <a:prstGeom prst="rect">
            <a:avLst/>
          </a:prstGeom>
        </p:spPr>
        <p:txBody>
          <a:bodyPr/>
          <a:lstStyle>
            <a:lvl1pPr marL="514350" indent="-514350">
              <a:buFont typeface="+mj-lt"/>
              <a:buAutoNum type="arabicPeriod"/>
              <a:defRPr sz="3000" b="1"/>
            </a:lvl1pPr>
            <a:lvl2pPr marL="971550" indent="-514350">
              <a:buFont typeface="+mj-lt"/>
              <a:buAutoNum type="arabicPeriod"/>
              <a:defRPr sz="2800">
                <a:solidFill>
                  <a:schemeClr val="bg2">
                    <a:lumMod val="50000"/>
                  </a:schemeClr>
                </a:solidFill>
              </a:defRPr>
            </a:lvl2pPr>
            <a:lvl3pPr marL="1428750" indent="-514350">
              <a:buFont typeface="+mj-lt"/>
              <a:buAutoNum type="arabicPeriod"/>
              <a:defRPr sz="2700">
                <a:solidFill>
                  <a:schemeClr val="accent4"/>
                </a:solidFill>
              </a:defRPr>
            </a:lvl3pPr>
            <a:lvl4pPr marL="1885950" indent="-514350">
              <a:buFont typeface="+mj-lt"/>
              <a:buAutoNum type="arabicPeriod"/>
              <a:defRPr sz="2600">
                <a:solidFill>
                  <a:srgbClr val="58C9E7"/>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p:nvPr>
        </p:nvSpPr>
        <p:spPr>
          <a:xfrm>
            <a:off x="625641" y="1191129"/>
            <a:ext cx="10972801" cy="703195"/>
          </a:xfrm>
          <a:prstGeom prst="rect">
            <a:avLst/>
          </a:prstGeom>
        </p:spPr>
        <p:txBody>
          <a:bodyPr/>
          <a:lstStyle>
            <a:lvl1pPr>
              <a:defRPr b="1">
                <a:solidFill>
                  <a:schemeClr val="bg2">
                    <a:lumMod val="75000"/>
                  </a:schemeClr>
                </a:solidFill>
              </a:defRPr>
            </a:lvl1pPr>
          </a:lstStyle>
          <a:p>
            <a:r>
              <a:rPr lang="en-US"/>
              <a:t>Click to edit Master title style</a:t>
            </a:r>
            <a:endParaRPr lang="en-US" dirty="0"/>
          </a:p>
        </p:txBody>
      </p:sp>
      <p:cxnSp>
        <p:nvCxnSpPr>
          <p:cNvPr id="11" name="Straight Connector 10"/>
          <p:cNvCxnSpPr/>
          <p:nvPr userDrawn="1"/>
        </p:nvCxnSpPr>
        <p:spPr>
          <a:xfrm>
            <a:off x="0" y="1894324"/>
            <a:ext cx="115088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accent6">
                    <a:lumMod val="75000"/>
                  </a:schemeClr>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#CommunityLIVE</a:t>
            </a:r>
          </a:p>
        </p:txBody>
      </p:sp>
    </p:spTree>
    <p:extLst>
      <p:ext uri="{BB962C8B-B14F-4D97-AF65-F5344CB8AC3E}">
        <p14:creationId xmlns:p14="http://schemas.microsoft.com/office/powerpoint/2010/main" val="28954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ntent_with_Higher_Title">
    <p:spTree>
      <p:nvGrpSpPr>
        <p:cNvPr id="1" name=""/>
        <p:cNvGrpSpPr/>
        <p:nvPr/>
      </p:nvGrpSpPr>
      <p:grpSpPr>
        <a:xfrm>
          <a:off x="0" y="0"/>
          <a:ext cx="0" cy="0"/>
          <a:chOff x="0" y="0"/>
          <a:chExt cx="0" cy="0"/>
        </a:xfrm>
      </p:grpSpPr>
      <p:sp>
        <p:nvSpPr>
          <p:cNvPr id="2" name="Title 1"/>
          <p:cNvSpPr>
            <a:spLocks noGrp="1"/>
          </p:cNvSpPr>
          <p:nvPr>
            <p:ph type="title"/>
          </p:nvPr>
        </p:nvSpPr>
        <p:spPr>
          <a:xfrm>
            <a:off x="625642" y="385010"/>
            <a:ext cx="9059780" cy="703195"/>
          </a:xfrm>
          <a:prstGeom prst="rect">
            <a:avLst/>
          </a:prstGeom>
        </p:spPr>
        <p:txBody>
          <a:bodyPr/>
          <a:lstStyle>
            <a:lvl1pPr>
              <a:defRPr b="1">
                <a:solidFill>
                  <a:schemeClr val="bg2">
                    <a:lumMod val="75000"/>
                  </a:schemeClr>
                </a:solidFill>
              </a:defRPr>
            </a:lvl1pPr>
          </a:lstStyle>
          <a:p>
            <a:r>
              <a:rPr lang="en-US"/>
              <a:t>Click to edit Master title style</a:t>
            </a:r>
            <a:endParaRPr lang="en-US" dirty="0"/>
          </a:p>
        </p:txBody>
      </p:sp>
      <p:cxnSp>
        <p:nvCxnSpPr>
          <p:cNvPr id="3" name="Straight Connector 2"/>
          <p:cNvCxnSpPr/>
          <p:nvPr userDrawn="1"/>
        </p:nvCxnSpPr>
        <p:spPr>
          <a:xfrm>
            <a:off x="0" y="1088205"/>
            <a:ext cx="115088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4"/>
          <p:cNvSpPr>
            <a:spLocks noGrp="1"/>
          </p:cNvSpPr>
          <p:nvPr>
            <p:ph sz="quarter" idx="14"/>
          </p:nvPr>
        </p:nvSpPr>
        <p:spPr>
          <a:xfrm>
            <a:off x="625475" y="1612900"/>
            <a:ext cx="10972967" cy="4511675"/>
          </a:xfrm>
          <a:prstGeom prst="rect">
            <a:avLst/>
          </a:prstGeom>
        </p:spPr>
        <p:txBody>
          <a:bodyPr/>
          <a:lstStyle>
            <a:lvl1pPr>
              <a:defRPr sz="3000" b="1"/>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accent6">
                    <a:lumMod val="75000"/>
                  </a:schemeClr>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#CommunityLIVE</a:t>
            </a:r>
          </a:p>
        </p:txBody>
      </p:sp>
    </p:spTree>
    <p:extLst>
      <p:ext uri="{BB962C8B-B14F-4D97-AF65-F5344CB8AC3E}">
        <p14:creationId xmlns:p14="http://schemas.microsoft.com/office/powerpoint/2010/main" val="4073952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ontent_Comparison_with_Higher_Title">
    <p:spTree>
      <p:nvGrpSpPr>
        <p:cNvPr id="1" name=""/>
        <p:cNvGrpSpPr/>
        <p:nvPr/>
      </p:nvGrpSpPr>
      <p:grpSpPr>
        <a:xfrm>
          <a:off x="0" y="0"/>
          <a:ext cx="0" cy="0"/>
          <a:chOff x="0" y="0"/>
          <a:chExt cx="0" cy="0"/>
        </a:xfrm>
      </p:grpSpPr>
      <p:sp>
        <p:nvSpPr>
          <p:cNvPr id="2" name="Title 1"/>
          <p:cNvSpPr>
            <a:spLocks noGrp="1"/>
          </p:cNvSpPr>
          <p:nvPr>
            <p:ph type="title"/>
          </p:nvPr>
        </p:nvSpPr>
        <p:spPr>
          <a:xfrm>
            <a:off x="625642" y="385010"/>
            <a:ext cx="9059780" cy="703195"/>
          </a:xfrm>
          <a:prstGeom prst="rect">
            <a:avLst/>
          </a:prstGeom>
        </p:spPr>
        <p:txBody>
          <a:bodyPr/>
          <a:lstStyle>
            <a:lvl1pPr>
              <a:defRPr b="1">
                <a:solidFill>
                  <a:schemeClr val="bg2">
                    <a:lumMod val="75000"/>
                  </a:schemeClr>
                </a:solidFill>
              </a:defRPr>
            </a:lvl1pPr>
          </a:lstStyle>
          <a:p>
            <a:r>
              <a:rPr lang="en-US"/>
              <a:t>Click to edit Master title style</a:t>
            </a:r>
            <a:endParaRPr lang="en-US" dirty="0"/>
          </a:p>
        </p:txBody>
      </p:sp>
      <p:cxnSp>
        <p:nvCxnSpPr>
          <p:cNvPr id="3" name="Straight Connector 2"/>
          <p:cNvCxnSpPr/>
          <p:nvPr userDrawn="1"/>
        </p:nvCxnSpPr>
        <p:spPr>
          <a:xfrm>
            <a:off x="0" y="1088205"/>
            <a:ext cx="115088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quarter" idx="14"/>
          </p:nvPr>
        </p:nvSpPr>
        <p:spPr>
          <a:xfrm>
            <a:off x="625475" y="1612900"/>
            <a:ext cx="5210175" cy="4511675"/>
          </a:xfrm>
          <a:prstGeom prst="rect">
            <a:avLst/>
          </a:prstGeom>
        </p:spPr>
        <p:txBody>
          <a:bodyPr/>
          <a:lstStyle>
            <a:lvl1pPr>
              <a:defRPr sz="3000" b="1"/>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4"/>
          <p:cNvSpPr>
            <a:spLocks noGrp="1"/>
          </p:cNvSpPr>
          <p:nvPr>
            <p:ph sz="quarter" idx="15"/>
          </p:nvPr>
        </p:nvSpPr>
        <p:spPr>
          <a:xfrm>
            <a:off x="6298653" y="1612900"/>
            <a:ext cx="5299789" cy="4511675"/>
          </a:xfrm>
          <a:prstGeom prst="rect">
            <a:avLst/>
          </a:prstGeom>
        </p:spPr>
        <p:txBody>
          <a:bodyPr/>
          <a:lstStyle>
            <a:lvl1pPr>
              <a:defRPr sz="3000" b="1"/>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accent6">
                    <a:lumMod val="75000"/>
                  </a:schemeClr>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#CommunityLIVE</a:t>
            </a:r>
          </a:p>
        </p:txBody>
      </p:sp>
    </p:spTree>
    <p:extLst>
      <p:ext uri="{BB962C8B-B14F-4D97-AF65-F5344CB8AC3E}">
        <p14:creationId xmlns:p14="http://schemas.microsoft.com/office/powerpoint/2010/main" val="1411555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Side_title_with_bullets">
    <p:spTree>
      <p:nvGrpSpPr>
        <p:cNvPr id="1" name=""/>
        <p:cNvGrpSpPr/>
        <p:nvPr/>
      </p:nvGrpSpPr>
      <p:grpSpPr>
        <a:xfrm>
          <a:off x="0" y="0"/>
          <a:ext cx="0" cy="0"/>
          <a:chOff x="0" y="0"/>
          <a:chExt cx="0" cy="0"/>
        </a:xfrm>
      </p:grpSpPr>
      <p:sp>
        <p:nvSpPr>
          <p:cNvPr id="11" name="Title 1"/>
          <p:cNvSpPr>
            <a:spLocks noGrp="1"/>
          </p:cNvSpPr>
          <p:nvPr>
            <p:ph type="title"/>
          </p:nvPr>
        </p:nvSpPr>
        <p:spPr>
          <a:xfrm>
            <a:off x="625642" y="2814049"/>
            <a:ext cx="5462338" cy="1229903"/>
          </a:xfrm>
          <a:prstGeom prst="rect">
            <a:avLst/>
          </a:prstGeom>
        </p:spPr>
        <p:txBody>
          <a:bodyPr anchor="ctr"/>
          <a:lstStyle>
            <a:lvl1pPr>
              <a:defRPr b="1">
                <a:solidFill>
                  <a:schemeClr val="bg2">
                    <a:lumMod val="75000"/>
                  </a:schemeClr>
                </a:solidFill>
              </a:defRPr>
            </a:lvl1pPr>
          </a:lstStyle>
          <a:p>
            <a:r>
              <a:rPr lang="en-US"/>
              <a:t>Click to edit Master title style</a:t>
            </a:r>
            <a:endParaRPr lang="en-US" dirty="0"/>
          </a:p>
        </p:txBody>
      </p:sp>
      <p:sp>
        <p:nvSpPr>
          <p:cNvPr id="9" name="Content Placeholder 4"/>
          <p:cNvSpPr>
            <a:spLocks noGrp="1"/>
          </p:cNvSpPr>
          <p:nvPr>
            <p:ph sz="quarter" idx="16"/>
          </p:nvPr>
        </p:nvSpPr>
        <p:spPr>
          <a:xfrm>
            <a:off x="6298653" y="812693"/>
            <a:ext cx="5299789" cy="5232615"/>
          </a:xfrm>
          <a:prstGeom prst="rect">
            <a:avLst/>
          </a:prstGeom>
        </p:spPr>
        <p:txBody>
          <a:bodyPr anchor="ctr"/>
          <a:lstStyle>
            <a:lvl1pPr>
              <a:defRPr sz="3000" b="1"/>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accent6">
                    <a:lumMod val="75000"/>
                  </a:schemeClr>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#CommunityLIVE</a:t>
            </a:r>
          </a:p>
        </p:txBody>
      </p:sp>
    </p:spTree>
    <p:extLst>
      <p:ext uri="{BB962C8B-B14F-4D97-AF65-F5344CB8AC3E}">
        <p14:creationId xmlns:p14="http://schemas.microsoft.com/office/powerpoint/2010/main" val="4044831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Side_title_with_object">
    <p:spTree>
      <p:nvGrpSpPr>
        <p:cNvPr id="1" name=""/>
        <p:cNvGrpSpPr/>
        <p:nvPr/>
      </p:nvGrpSpPr>
      <p:grpSpPr>
        <a:xfrm>
          <a:off x="0" y="0"/>
          <a:ext cx="0" cy="0"/>
          <a:chOff x="0" y="0"/>
          <a:chExt cx="0" cy="0"/>
        </a:xfrm>
      </p:grpSpPr>
      <p:sp>
        <p:nvSpPr>
          <p:cNvPr id="11" name="Title 1"/>
          <p:cNvSpPr>
            <a:spLocks noGrp="1"/>
          </p:cNvSpPr>
          <p:nvPr>
            <p:ph type="title"/>
          </p:nvPr>
        </p:nvSpPr>
        <p:spPr>
          <a:xfrm>
            <a:off x="625642" y="2814049"/>
            <a:ext cx="5462338" cy="1229903"/>
          </a:xfrm>
          <a:prstGeom prst="rect">
            <a:avLst/>
          </a:prstGeom>
        </p:spPr>
        <p:txBody>
          <a:bodyPr anchor="ctr"/>
          <a:lstStyle>
            <a:lvl1pPr>
              <a:defRPr b="1">
                <a:solidFill>
                  <a:schemeClr val="bg2">
                    <a:lumMod val="75000"/>
                  </a:schemeClr>
                </a:solidFill>
              </a:defRPr>
            </a:lvl1pPr>
          </a:lstStyle>
          <a:p>
            <a:r>
              <a:rPr lang="en-US"/>
              <a:t>Click to edit Master title style</a:t>
            </a:r>
            <a:endParaRPr lang="en-US" dirty="0"/>
          </a:p>
        </p:txBody>
      </p:sp>
      <p:sp>
        <p:nvSpPr>
          <p:cNvPr id="9" name="Content Placeholder 4"/>
          <p:cNvSpPr>
            <a:spLocks noGrp="1"/>
          </p:cNvSpPr>
          <p:nvPr>
            <p:ph sz="quarter" idx="16" hasCustomPrompt="1"/>
          </p:nvPr>
        </p:nvSpPr>
        <p:spPr>
          <a:xfrm>
            <a:off x="6298653" y="812693"/>
            <a:ext cx="5299789" cy="5232615"/>
          </a:xfrm>
          <a:prstGeom prst="rect">
            <a:avLst/>
          </a:prstGeom>
        </p:spPr>
        <p:txBody>
          <a:bodyPr anchor="ctr"/>
          <a:lstStyle>
            <a:lvl1pPr marL="0" indent="0">
              <a:buNone/>
              <a:defRPr sz="3000" b="1"/>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 </a:t>
            </a:r>
          </a:p>
        </p:txBody>
      </p:sp>
      <p:sp>
        <p:nvSpPr>
          <p:cNvPr id="5"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accent6">
                    <a:lumMod val="75000"/>
                  </a:schemeClr>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#CommunityLIVE</a:t>
            </a:r>
          </a:p>
        </p:txBody>
      </p:sp>
    </p:spTree>
    <p:extLst>
      <p:ext uri="{BB962C8B-B14F-4D97-AF65-F5344CB8AC3E}">
        <p14:creationId xmlns:p14="http://schemas.microsoft.com/office/powerpoint/2010/main" val="2696608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Ask_Audience_a_Question">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5450" y="276001"/>
            <a:ext cx="6261100" cy="414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hasCustomPrompt="1"/>
          </p:nvPr>
        </p:nvSpPr>
        <p:spPr>
          <a:xfrm>
            <a:off x="826168" y="4888999"/>
            <a:ext cx="10515600" cy="1325563"/>
          </a:xfrm>
          <a:prstGeom prst="rect">
            <a:avLst/>
          </a:prstGeom>
        </p:spPr>
        <p:txBody>
          <a:bodyPr/>
          <a:lstStyle>
            <a:lvl1pPr algn="ctr">
              <a:defRPr sz="5400" baseline="0"/>
            </a:lvl1pPr>
          </a:lstStyle>
          <a:p>
            <a:r>
              <a:rPr lang="en-US" dirty="0"/>
              <a:t>Click to enter a question</a:t>
            </a:r>
          </a:p>
        </p:txBody>
      </p:sp>
    </p:spTree>
    <p:extLst>
      <p:ext uri="{BB962C8B-B14F-4D97-AF65-F5344CB8AC3E}">
        <p14:creationId xmlns:p14="http://schemas.microsoft.com/office/powerpoint/2010/main" val="3878875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Ask_Audience_a_Question_2">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3009"/>
          <a:stretch/>
        </p:blipFill>
        <p:spPr bwMode="auto">
          <a:xfrm>
            <a:off x="7924800" y="3932663"/>
            <a:ext cx="4287254" cy="2925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sz="quarter" idx="10"/>
          </p:nvPr>
        </p:nvSpPr>
        <p:spPr>
          <a:xfrm>
            <a:off x="625475" y="2201863"/>
            <a:ext cx="10984999" cy="2033587"/>
          </a:xfrm>
          <a:prstGeom prst="rect">
            <a:avLst/>
          </a:prstGeom>
        </p:spPr>
        <p:txBody>
          <a:bodyPr/>
          <a:lstStyle>
            <a:lvl1pPr marL="0" indent="0">
              <a:buNone/>
              <a:defRPr sz="6000">
                <a:solidFill>
                  <a:schemeClr val="tx1"/>
                </a:solidFill>
              </a:defRPr>
            </a:lvl1pPr>
          </a:lstStyle>
          <a:p>
            <a:pPr lvl="0"/>
            <a:r>
              <a:rPr lang="en-US"/>
              <a:t>Edit Master text styles</a:t>
            </a:r>
          </a:p>
        </p:txBody>
      </p:sp>
      <p:sp>
        <p:nvSpPr>
          <p:cNvPr id="7" name="Title 1"/>
          <p:cNvSpPr>
            <a:spLocks noGrp="1"/>
          </p:cNvSpPr>
          <p:nvPr>
            <p:ph type="title"/>
          </p:nvPr>
        </p:nvSpPr>
        <p:spPr>
          <a:xfrm>
            <a:off x="625641" y="1191129"/>
            <a:ext cx="10972801" cy="703195"/>
          </a:xfrm>
          <a:prstGeom prst="rect">
            <a:avLst/>
          </a:prstGeom>
        </p:spPr>
        <p:txBody>
          <a:bodyPr/>
          <a:lstStyle>
            <a:lvl1pPr>
              <a:defRPr b="1">
                <a:solidFill>
                  <a:schemeClr val="bg2">
                    <a:lumMod val="75000"/>
                  </a:schemeClr>
                </a:solidFill>
              </a:defRPr>
            </a:lvl1pPr>
          </a:lstStyle>
          <a:p>
            <a:r>
              <a:rPr lang="en-US"/>
              <a:t>Click to edit Master title style</a:t>
            </a:r>
            <a:endParaRPr lang="en-US" dirty="0"/>
          </a:p>
        </p:txBody>
      </p:sp>
      <p:cxnSp>
        <p:nvCxnSpPr>
          <p:cNvPr id="8" name="Straight Connector 7"/>
          <p:cNvCxnSpPr/>
          <p:nvPr userDrawn="1"/>
        </p:nvCxnSpPr>
        <p:spPr>
          <a:xfrm>
            <a:off x="0" y="1894324"/>
            <a:ext cx="115088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496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urple_Content">
    <p:bg>
      <p:bgPr>
        <a:solidFill>
          <a:schemeClr val="tx1"/>
        </a:solidFill>
        <a:effectLst/>
      </p:bgPr>
    </p:bg>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625475" y="1552075"/>
            <a:ext cx="10972967" cy="5113086"/>
          </a:xfrm>
          <a:prstGeom prst="rect">
            <a:avLst/>
          </a:prstGeom>
        </p:spPr>
        <p:txBody>
          <a:bodyPr/>
          <a:lstStyle>
            <a:lvl1pPr marL="0" indent="0">
              <a:buNone/>
              <a:defRPr sz="3000" b="1" baseline="0">
                <a:solidFill>
                  <a:schemeClr val="bg1"/>
                </a:solidFill>
              </a:defRPr>
            </a:lvl1pPr>
            <a:lvl2pPr>
              <a:defRPr sz="2800">
                <a:solidFill>
                  <a:schemeClr val="bg1"/>
                </a:solidFill>
              </a:defRPr>
            </a:lvl2pPr>
            <a:lvl3pPr>
              <a:defRPr sz="2700">
                <a:solidFill>
                  <a:schemeClr val="bg1"/>
                </a:solidFill>
              </a:defRPr>
            </a:lvl3pPr>
            <a:lvl4pPr>
              <a:defRPr sz="2600">
                <a:solidFill>
                  <a:schemeClr val="bg1"/>
                </a:solidFill>
              </a:defRPr>
            </a:lvl4pPr>
          </a:lstStyle>
          <a:p>
            <a:pPr lvl="0"/>
            <a:r>
              <a:rPr lang="en-US"/>
              <a:t>Edit Master text styles</a:t>
            </a:r>
          </a:p>
        </p:txBody>
      </p:sp>
      <p:sp>
        <p:nvSpPr>
          <p:cNvPr id="4"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bg1"/>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#CommunityLIVE</a:t>
            </a:r>
          </a:p>
        </p:txBody>
      </p:sp>
    </p:spTree>
    <p:extLst>
      <p:ext uri="{BB962C8B-B14F-4D97-AF65-F5344CB8AC3E}">
        <p14:creationId xmlns:p14="http://schemas.microsoft.com/office/powerpoint/2010/main" val="952306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urple_large_text">
    <p:bg>
      <p:bgPr>
        <a:solidFill>
          <a:schemeClr val="tx1"/>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6" hasCustomPrompt="1"/>
          </p:nvPr>
        </p:nvSpPr>
        <p:spPr>
          <a:xfrm>
            <a:off x="982663" y="1672344"/>
            <a:ext cx="10226675" cy="3380915"/>
          </a:xfrm>
          <a:prstGeom prst="rect">
            <a:avLst/>
          </a:prstGeom>
        </p:spPr>
        <p:txBody>
          <a:bodyPr anchor="ctr"/>
          <a:lstStyle>
            <a:lvl1pPr marL="0" indent="0" algn="ctr">
              <a:buNone/>
              <a:defRPr sz="8000" baseline="0">
                <a:solidFill>
                  <a:schemeClr val="bg1"/>
                </a:solidFill>
              </a:defRPr>
            </a:lvl1pPr>
          </a:lstStyle>
          <a:p>
            <a:pPr lvl="0"/>
            <a:r>
              <a:rPr lang="en-US" sz="8000" dirty="0"/>
              <a:t>Place large text here</a:t>
            </a:r>
            <a:endParaRPr lang="en-US" dirty="0"/>
          </a:p>
        </p:txBody>
      </p:sp>
      <p:sp>
        <p:nvSpPr>
          <p:cNvPr id="6"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bg1"/>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#CommunityLIVE</a:t>
            </a:r>
          </a:p>
        </p:txBody>
      </p:sp>
    </p:spTree>
    <p:extLst>
      <p:ext uri="{BB962C8B-B14F-4D97-AF65-F5344CB8AC3E}">
        <p14:creationId xmlns:p14="http://schemas.microsoft.com/office/powerpoint/2010/main" val="457465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LtBlue_Content">
    <p:bg>
      <p:bgPr>
        <a:solidFill>
          <a:schemeClr val="accent5"/>
        </a:solidFill>
        <a:effectLst/>
      </p:bgPr>
    </p:bg>
    <p:spTree>
      <p:nvGrpSpPr>
        <p:cNvPr id="1" name=""/>
        <p:cNvGrpSpPr/>
        <p:nvPr/>
      </p:nvGrpSpPr>
      <p:grpSpPr>
        <a:xfrm>
          <a:off x="0" y="0"/>
          <a:ext cx="0" cy="0"/>
          <a:chOff x="0" y="0"/>
          <a:chExt cx="0" cy="0"/>
        </a:xfrm>
      </p:grpSpPr>
      <p:sp>
        <p:nvSpPr>
          <p:cNvPr id="6" name="Content Placeholder 4"/>
          <p:cNvSpPr>
            <a:spLocks noGrp="1"/>
          </p:cNvSpPr>
          <p:nvPr>
            <p:ph sz="quarter" idx="14"/>
          </p:nvPr>
        </p:nvSpPr>
        <p:spPr>
          <a:xfrm>
            <a:off x="625475" y="1552075"/>
            <a:ext cx="10972967" cy="5113086"/>
          </a:xfrm>
          <a:prstGeom prst="rect">
            <a:avLst/>
          </a:prstGeom>
        </p:spPr>
        <p:txBody>
          <a:bodyPr/>
          <a:lstStyle>
            <a:lvl1pPr marL="0" indent="0">
              <a:buNone/>
              <a:defRPr sz="3000" b="1" baseline="0">
                <a:solidFill>
                  <a:schemeClr val="bg1"/>
                </a:solidFill>
              </a:defRPr>
            </a:lvl1pPr>
            <a:lvl2pPr>
              <a:defRPr sz="2800">
                <a:solidFill>
                  <a:schemeClr val="bg1"/>
                </a:solidFill>
              </a:defRPr>
            </a:lvl2pPr>
            <a:lvl3pPr>
              <a:defRPr sz="2700">
                <a:solidFill>
                  <a:schemeClr val="bg1"/>
                </a:solidFill>
              </a:defRPr>
            </a:lvl3pPr>
            <a:lvl4pPr>
              <a:defRPr sz="2600">
                <a:solidFill>
                  <a:schemeClr val="bg1"/>
                </a:solidFill>
              </a:defRPr>
            </a:lvl4pPr>
          </a:lstStyle>
          <a:p>
            <a:pPr lvl="0"/>
            <a:r>
              <a:rPr lang="en-US"/>
              <a:t>Edit Master text styles</a:t>
            </a:r>
          </a:p>
        </p:txBody>
      </p:sp>
      <p:sp>
        <p:nvSpPr>
          <p:cNvPr id="4"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bg1"/>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#CommunityLIVE</a:t>
            </a:r>
          </a:p>
        </p:txBody>
      </p:sp>
    </p:spTree>
    <p:extLst>
      <p:ext uri="{BB962C8B-B14F-4D97-AF65-F5344CB8AC3E}">
        <p14:creationId xmlns:p14="http://schemas.microsoft.com/office/powerpoint/2010/main" val="127702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0_CommunityLIVE_Content_White">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25642" y="385010"/>
            <a:ext cx="8915400" cy="703195"/>
          </a:xfrm>
          <a:prstGeom prst="rect">
            <a:avLst/>
          </a:prstGeom>
        </p:spPr>
        <p:txBody>
          <a:bodyPr/>
          <a:lstStyle>
            <a:lvl1pPr>
              <a:defRPr b="1">
                <a:solidFill>
                  <a:schemeClr val="bg2">
                    <a:lumMod val="75000"/>
                  </a:schemeClr>
                </a:solidFill>
              </a:defRPr>
            </a:lvl1pPr>
          </a:lstStyle>
          <a:p>
            <a:r>
              <a:rPr lang="en-US"/>
              <a:t>Click to edit Master title style</a:t>
            </a:r>
            <a:endParaRPr lang="en-US" dirty="0"/>
          </a:p>
        </p:txBody>
      </p:sp>
      <p:sp>
        <p:nvSpPr>
          <p:cNvPr id="8" name="Content Placeholder 4"/>
          <p:cNvSpPr>
            <a:spLocks noGrp="1"/>
          </p:cNvSpPr>
          <p:nvPr>
            <p:ph sz="quarter" idx="14"/>
          </p:nvPr>
        </p:nvSpPr>
        <p:spPr>
          <a:xfrm>
            <a:off x="625475" y="1612900"/>
            <a:ext cx="10972967" cy="4511675"/>
          </a:xfrm>
          <a:prstGeom prst="rect">
            <a:avLst/>
          </a:prstGeom>
        </p:spPr>
        <p:txBody>
          <a:bodyPr/>
          <a:lstStyle>
            <a:lvl1pPr>
              <a:defRPr sz="3000" b="1"/>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a:t>Edit Master text styles</a:t>
            </a:r>
          </a:p>
          <a:p>
            <a:pPr lvl="1"/>
            <a:r>
              <a:rPr lang="en-US"/>
              <a:t>Second level</a:t>
            </a:r>
          </a:p>
          <a:p>
            <a:pPr lvl="2"/>
            <a:r>
              <a:rPr lang="en-US"/>
              <a:t>Third level</a:t>
            </a:r>
          </a:p>
          <a:p>
            <a:pPr lvl="3"/>
            <a:r>
              <a:rPr lang="en-US"/>
              <a:t>Fourth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3799" y="5594996"/>
            <a:ext cx="3783245" cy="1081351"/>
          </a:xfrm>
          <a:prstGeom prst="rect">
            <a:avLst/>
          </a:prstGeom>
        </p:spPr>
      </p:pic>
      <p:sp>
        <p:nvSpPr>
          <p:cNvPr id="10"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accent5"/>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#CommunityLIVE</a:t>
            </a:r>
          </a:p>
        </p:txBody>
      </p:sp>
    </p:spTree>
    <p:extLst>
      <p:ext uri="{BB962C8B-B14F-4D97-AF65-F5344CB8AC3E}">
        <p14:creationId xmlns:p14="http://schemas.microsoft.com/office/powerpoint/2010/main" val="24279894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LtBlue_Large_text">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hasCustomPrompt="1"/>
          </p:nvPr>
        </p:nvSpPr>
        <p:spPr>
          <a:xfrm>
            <a:off x="982663" y="1672344"/>
            <a:ext cx="10226675" cy="3380915"/>
          </a:xfrm>
          <a:prstGeom prst="rect">
            <a:avLst/>
          </a:prstGeom>
        </p:spPr>
        <p:txBody>
          <a:bodyPr anchor="ctr"/>
          <a:lstStyle>
            <a:lvl1pPr marL="0" indent="0" algn="ctr">
              <a:buNone/>
              <a:defRPr sz="8000" baseline="0">
                <a:solidFill>
                  <a:schemeClr val="bg1"/>
                </a:solidFill>
              </a:defRPr>
            </a:lvl1pPr>
          </a:lstStyle>
          <a:p>
            <a:pPr lvl="0"/>
            <a:r>
              <a:rPr lang="en-US" sz="8000" dirty="0"/>
              <a:t>Place large text here</a:t>
            </a:r>
            <a:endParaRPr lang="en-US" dirty="0"/>
          </a:p>
        </p:txBody>
      </p:sp>
      <p:sp>
        <p:nvSpPr>
          <p:cNvPr id="4"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bg1"/>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#CommunityLIVE</a:t>
            </a:r>
          </a:p>
        </p:txBody>
      </p:sp>
    </p:spTree>
    <p:extLst>
      <p:ext uri="{BB962C8B-B14F-4D97-AF65-F5344CB8AC3E}">
        <p14:creationId xmlns:p14="http://schemas.microsoft.com/office/powerpoint/2010/main" val="568756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DkBlue_Content">
    <p:bg>
      <p:bgPr>
        <a:solidFill>
          <a:schemeClr val="tx2"/>
        </a:solidFill>
        <a:effectLst/>
      </p:bgPr>
    </p:bg>
    <p:spTree>
      <p:nvGrpSpPr>
        <p:cNvPr id="1" name=""/>
        <p:cNvGrpSpPr/>
        <p:nvPr/>
      </p:nvGrpSpPr>
      <p:grpSpPr>
        <a:xfrm>
          <a:off x="0" y="0"/>
          <a:ext cx="0" cy="0"/>
          <a:chOff x="0" y="0"/>
          <a:chExt cx="0" cy="0"/>
        </a:xfrm>
      </p:grpSpPr>
      <p:sp>
        <p:nvSpPr>
          <p:cNvPr id="6" name="Content Placeholder 4"/>
          <p:cNvSpPr>
            <a:spLocks noGrp="1"/>
          </p:cNvSpPr>
          <p:nvPr>
            <p:ph sz="quarter" idx="14"/>
          </p:nvPr>
        </p:nvSpPr>
        <p:spPr>
          <a:xfrm>
            <a:off x="625475" y="1552075"/>
            <a:ext cx="10972967" cy="5113086"/>
          </a:xfrm>
          <a:prstGeom prst="rect">
            <a:avLst/>
          </a:prstGeom>
        </p:spPr>
        <p:txBody>
          <a:bodyPr/>
          <a:lstStyle>
            <a:lvl1pPr marL="0" indent="0">
              <a:buNone/>
              <a:defRPr sz="3000" b="1" baseline="0">
                <a:solidFill>
                  <a:schemeClr val="bg1"/>
                </a:solidFill>
              </a:defRPr>
            </a:lvl1pPr>
            <a:lvl2pPr>
              <a:defRPr sz="2800">
                <a:solidFill>
                  <a:schemeClr val="bg1"/>
                </a:solidFill>
              </a:defRPr>
            </a:lvl2pPr>
            <a:lvl3pPr>
              <a:defRPr sz="2700">
                <a:solidFill>
                  <a:schemeClr val="bg1"/>
                </a:solidFill>
              </a:defRPr>
            </a:lvl3pPr>
            <a:lvl4pPr>
              <a:defRPr sz="2600">
                <a:solidFill>
                  <a:schemeClr val="bg1"/>
                </a:solidFill>
              </a:defRPr>
            </a:lvl4pPr>
          </a:lstStyle>
          <a:p>
            <a:pPr lvl="0"/>
            <a:r>
              <a:rPr lang="en-US"/>
              <a:t>Edit Master text styles</a:t>
            </a:r>
          </a:p>
        </p:txBody>
      </p:sp>
      <p:sp>
        <p:nvSpPr>
          <p:cNvPr id="5"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bg1"/>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#CommunityLIVE</a:t>
            </a:r>
          </a:p>
        </p:txBody>
      </p:sp>
    </p:spTree>
    <p:extLst>
      <p:ext uri="{BB962C8B-B14F-4D97-AF65-F5344CB8AC3E}">
        <p14:creationId xmlns:p14="http://schemas.microsoft.com/office/powerpoint/2010/main" val="3149507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DkBlue_Large_text">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hasCustomPrompt="1"/>
          </p:nvPr>
        </p:nvSpPr>
        <p:spPr>
          <a:xfrm>
            <a:off x="982663" y="1672344"/>
            <a:ext cx="10226675" cy="3380915"/>
          </a:xfrm>
          <a:prstGeom prst="rect">
            <a:avLst/>
          </a:prstGeom>
        </p:spPr>
        <p:txBody>
          <a:bodyPr anchor="ctr"/>
          <a:lstStyle>
            <a:lvl1pPr marL="0" indent="0" algn="ctr">
              <a:buNone/>
              <a:defRPr sz="8000" baseline="0">
                <a:solidFill>
                  <a:schemeClr val="bg1"/>
                </a:solidFill>
              </a:defRPr>
            </a:lvl1pPr>
          </a:lstStyle>
          <a:p>
            <a:pPr lvl="0"/>
            <a:r>
              <a:rPr lang="en-US" sz="8000" dirty="0"/>
              <a:t>Place large text here</a:t>
            </a:r>
            <a:endParaRPr lang="en-US" dirty="0"/>
          </a:p>
        </p:txBody>
      </p:sp>
      <p:sp>
        <p:nvSpPr>
          <p:cNvPr id="5"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bg1"/>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#CommunityLIVE</a:t>
            </a:r>
          </a:p>
        </p:txBody>
      </p:sp>
    </p:spTree>
    <p:extLst>
      <p:ext uri="{BB962C8B-B14F-4D97-AF65-F5344CB8AC3E}">
        <p14:creationId xmlns:p14="http://schemas.microsoft.com/office/powerpoint/2010/main" val="2106746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Green_Content">
    <p:bg>
      <p:bgPr>
        <a:solidFill>
          <a:schemeClr val="accent2"/>
        </a:solidFill>
        <a:effectLst/>
      </p:bgPr>
    </p:bg>
    <p:spTree>
      <p:nvGrpSpPr>
        <p:cNvPr id="1" name=""/>
        <p:cNvGrpSpPr/>
        <p:nvPr/>
      </p:nvGrpSpPr>
      <p:grpSpPr>
        <a:xfrm>
          <a:off x="0" y="0"/>
          <a:ext cx="0" cy="0"/>
          <a:chOff x="0" y="0"/>
          <a:chExt cx="0" cy="0"/>
        </a:xfrm>
      </p:grpSpPr>
      <p:sp>
        <p:nvSpPr>
          <p:cNvPr id="6" name="Content Placeholder 4"/>
          <p:cNvSpPr>
            <a:spLocks noGrp="1"/>
          </p:cNvSpPr>
          <p:nvPr>
            <p:ph sz="quarter" idx="14"/>
          </p:nvPr>
        </p:nvSpPr>
        <p:spPr>
          <a:xfrm>
            <a:off x="625475" y="1552075"/>
            <a:ext cx="10972967" cy="5113086"/>
          </a:xfrm>
          <a:prstGeom prst="rect">
            <a:avLst/>
          </a:prstGeom>
        </p:spPr>
        <p:txBody>
          <a:bodyPr/>
          <a:lstStyle>
            <a:lvl1pPr marL="0" indent="0">
              <a:buNone/>
              <a:defRPr sz="3000" b="1" baseline="0">
                <a:solidFill>
                  <a:schemeClr val="bg1"/>
                </a:solidFill>
              </a:defRPr>
            </a:lvl1pPr>
            <a:lvl2pPr>
              <a:defRPr sz="2800">
                <a:solidFill>
                  <a:schemeClr val="bg1"/>
                </a:solidFill>
              </a:defRPr>
            </a:lvl2pPr>
            <a:lvl3pPr>
              <a:defRPr sz="2700">
                <a:solidFill>
                  <a:schemeClr val="bg1"/>
                </a:solidFill>
              </a:defRPr>
            </a:lvl3pPr>
            <a:lvl4pPr>
              <a:defRPr sz="2600">
                <a:solidFill>
                  <a:schemeClr val="bg1"/>
                </a:solidFill>
              </a:defRPr>
            </a:lvl4pPr>
          </a:lstStyle>
          <a:p>
            <a:pPr lvl="0"/>
            <a:r>
              <a:rPr lang="en-US"/>
              <a:t>Edit Master text styles</a:t>
            </a:r>
          </a:p>
        </p:txBody>
      </p:sp>
      <p:sp>
        <p:nvSpPr>
          <p:cNvPr id="5"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bg1"/>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#CommunityLIVE</a:t>
            </a:r>
          </a:p>
        </p:txBody>
      </p:sp>
    </p:spTree>
    <p:extLst>
      <p:ext uri="{BB962C8B-B14F-4D97-AF65-F5344CB8AC3E}">
        <p14:creationId xmlns:p14="http://schemas.microsoft.com/office/powerpoint/2010/main" val="3033906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Green_Large text">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hasCustomPrompt="1"/>
          </p:nvPr>
        </p:nvSpPr>
        <p:spPr>
          <a:xfrm>
            <a:off x="982663" y="1672344"/>
            <a:ext cx="10226675" cy="3380915"/>
          </a:xfrm>
          <a:prstGeom prst="rect">
            <a:avLst/>
          </a:prstGeom>
        </p:spPr>
        <p:txBody>
          <a:bodyPr anchor="ctr"/>
          <a:lstStyle>
            <a:lvl1pPr marL="0" indent="0" algn="ctr">
              <a:buNone/>
              <a:defRPr sz="8000" baseline="0">
                <a:solidFill>
                  <a:schemeClr val="bg1"/>
                </a:solidFill>
              </a:defRPr>
            </a:lvl1pPr>
          </a:lstStyle>
          <a:p>
            <a:pPr lvl="0"/>
            <a:r>
              <a:rPr lang="en-US" sz="8000" dirty="0"/>
              <a:t>Place large text here</a:t>
            </a:r>
            <a:endParaRPr lang="en-US" dirty="0"/>
          </a:p>
        </p:txBody>
      </p:sp>
      <p:sp>
        <p:nvSpPr>
          <p:cNvPr id="5"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bg1"/>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#CommunityLIVE</a:t>
            </a:r>
          </a:p>
        </p:txBody>
      </p:sp>
    </p:spTree>
    <p:extLst>
      <p:ext uri="{BB962C8B-B14F-4D97-AF65-F5344CB8AC3E}">
        <p14:creationId xmlns:p14="http://schemas.microsoft.com/office/powerpoint/2010/main" val="272170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Transitional_slide">
    <p:bg>
      <p:bgPr>
        <a:solidFill>
          <a:schemeClr val="tx1"/>
        </a:solidFill>
        <a:effectLst/>
      </p:bgPr>
    </p:bg>
    <p:spTree>
      <p:nvGrpSpPr>
        <p:cNvPr id="1" name=""/>
        <p:cNvGrpSpPr/>
        <p:nvPr/>
      </p:nvGrpSpPr>
      <p:grpSpPr>
        <a:xfrm>
          <a:off x="0" y="0"/>
          <a:ext cx="0" cy="0"/>
          <a:chOff x="0" y="0"/>
          <a:chExt cx="0" cy="0"/>
        </a:xfrm>
      </p:grpSpPr>
      <p:sp>
        <p:nvSpPr>
          <p:cNvPr id="10" name="Content Placeholder 4"/>
          <p:cNvSpPr>
            <a:spLocks noGrp="1"/>
          </p:cNvSpPr>
          <p:nvPr>
            <p:ph sz="quarter" idx="15" hasCustomPrompt="1"/>
          </p:nvPr>
        </p:nvSpPr>
        <p:spPr>
          <a:xfrm>
            <a:off x="621714" y="3597443"/>
            <a:ext cx="5959559" cy="733925"/>
          </a:xfrm>
          <a:prstGeom prst="rect">
            <a:avLst/>
          </a:prstGeom>
        </p:spPr>
        <p:txBody>
          <a:bodyPr/>
          <a:lstStyle>
            <a:lvl1pPr marL="0" indent="0" algn="l">
              <a:buNone/>
              <a:defRPr sz="3200" b="0" i="1" baseline="0">
                <a:solidFill>
                  <a:schemeClr val="accent4">
                    <a:lumMod val="20000"/>
                    <a:lumOff val="80000"/>
                  </a:schemeClr>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Enter subtitle here</a:t>
            </a:r>
          </a:p>
        </p:txBody>
      </p:sp>
      <p:sp>
        <p:nvSpPr>
          <p:cNvPr id="3" name="Text Placeholder 2"/>
          <p:cNvSpPr>
            <a:spLocks noGrp="1"/>
          </p:cNvSpPr>
          <p:nvPr>
            <p:ph type="body" sz="quarter" idx="16" hasCustomPrompt="1"/>
          </p:nvPr>
        </p:nvSpPr>
        <p:spPr>
          <a:xfrm>
            <a:off x="621715" y="2081419"/>
            <a:ext cx="10226675" cy="1516024"/>
          </a:xfrm>
          <a:prstGeom prst="rect">
            <a:avLst/>
          </a:prstGeom>
        </p:spPr>
        <p:txBody>
          <a:bodyPr anchor="ctr"/>
          <a:lstStyle>
            <a:lvl1pPr marL="0" indent="0" algn="l">
              <a:buNone/>
              <a:defRPr sz="8000" baseline="0">
                <a:solidFill>
                  <a:schemeClr val="bg1"/>
                </a:solidFill>
              </a:defRPr>
            </a:lvl1pPr>
          </a:lstStyle>
          <a:p>
            <a:pPr lvl="0"/>
            <a:r>
              <a:rPr lang="en-US" sz="8000" dirty="0"/>
              <a:t>Transitional Slide Text</a:t>
            </a:r>
            <a:endParaRPr lang="en-US" dirty="0"/>
          </a:p>
        </p:txBody>
      </p:sp>
      <p:pic>
        <p:nvPicPr>
          <p:cNvPr id="4" name="Picture 3"/>
          <p:cNvPicPr>
            <a:picLocks noChangeAspect="1"/>
          </p:cNvPicPr>
          <p:nvPr userDrawn="1"/>
        </p:nvPicPr>
        <p:blipFill>
          <a:blip r:embed="rId2"/>
          <a:stretch>
            <a:fillRect/>
          </a:stretch>
        </p:blipFill>
        <p:spPr>
          <a:xfrm>
            <a:off x="9893300" y="4191000"/>
            <a:ext cx="1392116" cy="1155160"/>
          </a:xfrm>
          <a:prstGeom prst="rect">
            <a:avLst/>
          </a:prstGeom>
        </p:spPr>
      </p:pic>
    </p:spTree>
    <p:extLst>
      <p:ext uri="{BB962C8B-B14F-4D97-AF65-F5344CB8AC3E}">
        <p14:creationId xmlns:p14="http://schemas.microsoft.com/office/powerpoint/2010/main" val="1901671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2_Purple_Quo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37674" y="1780674"/>
            <a:ext cx="10864515" cy="2911642"/>
          </a:xfrm>
          <a:prstGeom prst="rect">
            <a:avLst/>
          </a:prstGeom>
        </p:spPr>
        <p:txBody>
          <a:bodyPr/>
          <a:lstStyle>
            <a:lvl1pPr marL="0" indent="0">
              <a:buNone/>
              <a:defRPr sz="5400">
                <a:solidFill>
                  <a:schemeClr val="bg1"/>
                </a:solidFill>
              </a:defRPr>
            </a:lvl1pPr>
          </a:lstStyle>
          <a:p>
            <a:pPr lvl="0"/>
            <a:r>
              <a:rPr lang="en-US"/>
              <a:t>Edit Master text styles</a:t>
            </a:r>
          </a:p>
        </p:txBody>
      </p:sp>
      <p:sp>
        <p:nvSpPr>
          <p:cNvPr id="7" name="Text Placeholder 6"/>
          <p:cNvSpPr>
            <a:spLocks noGrp="1"/>
          </p:cNvSpPr>
          <p:nvPr>
            <p:ph type="body" sz="quarter" idx="11" hasCustomPrompt="1"/>
          </p:nvPr>
        </p:nvSpPr>
        <p:spPr>
          <a:xfrm>
            <a:off x="8386763" y="5751514"/>
            <a:ext cx="3211512" cy="516940"/>
          </a:xfrm>
          <a:prstGeom prst="rect">
            <a:avLst/>
          </a:prstGeom>
        </p:spPr>
        <p:txBody>
          <a:bodyPr/>
          <a:lstStyle>
            <a:lvl1pPr marL="0" indent="0" algn="r">
              <a:buNone/>
              <a:defRPr b="1" baseline="0">
                <a:solidFill>
                  <a:srgbClr val="FFFFFF"/>
                </a:solidFill>
              </a:defRPr>
            </a:lvl1pPr>
          </a:lstStyle>
          <a:p>
            <a:pPr lvl="0"/>
            <a:r>
              <a:rPr lang="en-US" b="1" dirty="0"/>
              <a:t>– Quote Attribution</a:t>
            </a:r>
          </a:p>
          <a:p>
            <a:pPr lvl="0"/>
            <a:r>
              <a:rPr lang="en-US" b="1" dirty="0"/>
              <a:t> </a:t>
            </a:r>
            <a:endParaRPr lang="en-US" dirty="0"/>
          </a:p>
        </p:txBody>
      </p:sp>
      <p:sp>
        <p:nvSpPr>
          <p:cNvPr id="11" name="Text Placeholder 10"/>
          <p:cNvSpPr>
            <a:spLocks noGrp="1"/>
          </p:cNvSpPr>
          <p:nvPr>
            <p:ph type="body" sz="quarter" idx="12" hasCustomPrompt="1"/>
          </p:nvPr>
        </p:nvSpPr>
        <p:spPr>
          <a:xfrm>
            <a:off x="8386763" y="6268454"/>
            <a:ext cx="3211512" cy="325103"/>
          </a:xfrm>
          <a:prstGeom prst="rect">
            <a:avLst/>
          </a:prstGeom>
        </p:spPr>
        <p:txBody>
          <a:bodyPr/>
          <a:lstStyle>
            <a:lvl1pPr marL="0" indent="0" algn="r">
              <a:buNone/>
              <a:defRPr sz="2000">
                <a:solidFill>
                  <a:srgbClr val="FFFFFF"/>
                </a:solidFill>
              </a:defRPr>
            </a:lvl1pPr>
          </a:lstStyle>
          <a:p>
            <a:pPr lvl="0"/>
            <a:r>
              <a:rPr lang="en-US" dirty="0"/>
              <a:t>Title/Company</a:t>
            </a:r>
          </a:p>
        </p:txBody>
      </p:sp>
    </p:spTree>
    <p:extLst>
      <p:ext uri="{BB962C8B-B14F-4D97-AF65-F5344CB8AC3E}">
        <p14:creationId xmlns:p14="http://schemas.microsoft.com/office/powerpoint/2010/main" val="1459999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_Blue_Quote">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37674" y="1780674"/>
            <a:ext cx="10864515" cy="2911642"/>
          </a:xfrm>
          <a:prstGeom prst="rect">
            <a:avLst/>
          </a:prstGeom>
        </p:spPr>
        <p:txBody>
          <a:bodyPr/>
          <a:lstStyle>
            <a:lvl1pPr marL="0" indent="0">
              <a:buNone/>
              <a:defRPr sz="5400">
                <a:solidFill>
                  <a:schemeClr val="bg1"/>
                </a:solidFill>
              </a:defRPr>
            </a:lvl1pPr>
          </a:lstStyle>
          <a:p>
            <a:pPr lvl="0"/>
            <a:r>
              <a:rPr lang="en-US"/>
              <a:t>Edit Master text styles</a:t>
            </a:r>
          </a:p>
        </p:txBody>
      </p:sp>
      <p:sp>
        <p:nvSpPr>
          <p:cNvPr id="7" name="Text Placeholder 6"/>
          <p:cNvSpPr>
            <a:spLocks noGrp="1"/>
          </p:cNvSpPr>
          <p:nvPr>
            <p:ph type="body" sz="quarter" idx="11" hasCustomPrompt="1"/>
          </p:nvPr>
        </p:nvSpPr>
        <p:spPr>
          <a:xfrm>
            <a:off x="8386763" y="5751514"/>
            <a:ext cx="3211512" cy="516940"/>
          </a:xfrm>
          <a:prstGeom prst="rect">
            <a:avLst/>
          </a:prstGeom>
        </p:spPr>
        <p:txBody>
          <a:bodyPr/>
          <a:lstStyle>
            <a:lvl1pPr marL="0" indent="0" algn="r">
              <a:buNone/>
              <a:defRPr b="1" baseline="0">
                <a:solidFill>
                  <a:srgbClr val="FFFFFF"/>
                </a:solidFill>
              </a:defRPr>
            </a:lvl1pPr>
          </a:lstStyle>
          <a:p>
            <a:pPr lvl="0"/>
            <a:r>
              <a:rPr lang="en-US" b="1" dirty="0"/>
              <a:t>– Quote Attribution</a:t>
            </a:r>
          </a:p>
          <a:p>
            <a:pPr lvl="0"/>
            <a:r>
              <a:rPr lang="en-US" b="1" dirty="0"/>
              <a:t> </a:t>
            </a:r>
            <a:endParaRPr lang="en-US" dirty="0"/>
          </a:p>
        </p:txBody>
      </p:sp>
      <p:sp>
        <p:nvSpPr>
          <p:cNvPr id="11" name="Text Placeholder 10"/>
          <p:cNvSpPr>
            <a:spLocks noGrp="1"/>
          </p:cNvSpPr>
          <p:nvPr>
            <p:ph type="body" sz="quarter" idx="12" hasCustomPrompt="1"/>
          </p:nvPr>
        </p:nvSpPr>
        <p:spPr>
          <a:xfrm>
            <a:off x="8386763" y="6268454"/>
            <a:ext cx="3211512" cy="325103"/>
          </a:xfrm>
          <a:prstGeom prst="rect">
            <a:avLst/>
          </a:prstGeom>
        </p:spPr>
        <p:txBody>
          <a:bodyPr/>
          <a:lstStyle>
            <a:lvl1pPr marL="0" indent="0" algn="r">
              <a:buNone/>
              <a:defRPr sz="2000">
                <a:solidFill>
                  <a:srgbClr val="FFFFFF"/>
                </a:solidFill>
              </a:defRPr>
            </a:lvl1pPr>
          </a:lstStyle>
          <a:p>
            <a:pPr lvl="0"/>
            <a:r>
              <a:rPr lang="en-US" dirty="0"/>
              <a:t>Title/Company</a:t>
            </a:r>
          </a:p>
        </p:txBody>
      </p:sp>
      <p:pic>
        <p:nvPicPr>
          <p:cNvPr id="6" name="Picture 5"/>
          <p:cNvPicPr>
            <a:picLocks noChangeAspect="1"/>
          </p:cNvPicPr>
          <p:nvPr userDrawn="1"/>
        </p:nvPicPr>
        <p:blipFill rotWithShape="1">
          <a:blip r:embed="rId2"/>
          <a:srcRect l="17488"/>
          <a:stretch/>
        </p:blipFill>
        <p:spPr>
          <a:xfrm>
            <a:off x="10556104" y="3856310"/>
            <a:ext cx="1194604" cy="1028700"/>
          </a:xfrm>
          <a:prstGeom prst="rect">
            <a:avLst/>
          </a:prstGeom>
        </p:spPr>
      </p:pic>
      <p:pic>
        <p:nvPicPr>
          <p:cNvPr id="8" name="Picture 7"/>
          <p:cNvPicPr>
            <a:picLocks noChangeAspect="1"/>
          </p:cNvPicPr>
          <p:nvPr userDrawn="1"/>
        </p:nvPicPr>
        <p:blipFill>
          <a:blip r:embed="rId3"/>
          <a:stretch>
            <a:fillRect/>
          </a:stretch>
        </p:blipFill>
        <p:spPr>
          <a:xfrm>
            <a:off x="637674" y="709901"/>
            <a:ext cx="1209675" cy="1057275"/>
          </a:xfrm>
          <a:prstGeom prst="rect">
            <a:avLst/>
          </a:prstGeom>
        </p:spPr>
      </p:pic>
    </p:spTree>
    <p:extLst>
      <p:ext uri="{BB962C8B-B14F-4D97-AF65-F5344CB8AC3E}">
        <p14:creationId xmlns:p14="http://schemas.microsoft.com/office/powerpoint/2010/main" val="2297492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4_Imag_ with_side_text">
    <p:bg>
      <p:bgPr>
        <a:solidFill>
          <a:schemeClr val="tx2"/>
        </a:solidFill>
        <a:effectLst/>
      </p:bgPr>
    </p:bg>
    <p:spTree>
      <p:nvGrpSpPr>
        <p:cNvPr id="1" name=""/>
        <p:cNvGrpSpPr/>
        <p:nvPr/>
      </p:nvGrpSpPr>
      <p:grpSpPr>
        <a:xfrm>
          <a:off x="0" y="0"/>
          <a:ext cx="0" cy="0"/>
          <a:chOff x="0" y="0"/>
          <a:chExt cx="0" cy="0"/>
        </a:xfrm>
      </p:grpSpPr>
      <p:sp>
        <p:nvSpPr>
          <p:cNvPr id="11" name="Content Placeholder 4"/>
          <p:cNvSpPr>
            <a:spLocks noGrp="1"/>
          </p:cNvSpPr>
          <p:nvPr>
            <p:ph sz="quarter" idx="15"/>
          </p:nvPr>
        </p:nvSpPr>
        <p:spPr>
          <a:xfrm>
            <a:off x="9144000" y="505326"/>
            <a:ext cx="2683042" cy="5908007"/>
          </a:xfrm>
          <a:prstGeom prst="rect">
            <a:avLst/>
          </a:prstGeom>
        </p:spPr>
        <p:txBody>
          <a:bodyPr anchor="ctr"/>
          <a:lstStyle>
            <a:lvl1pPr marL="0" indent="0">
              <a:buNone/>
              <a:defRPr sz="30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25642" y="505326"/>
            <a:ext cx="8253246" cy="5908007"/>
          </a:xfrm>
          <a:prstGeom prst="rect">
            <a:avLst/>
          </a:prstGeom>
        </p:spPr>
        <p:txBody>
          <a:bodyPr/>
          <a:lstStyle/>
          <a:p>
            <a:r>
              <a:rPr lang="en-US"/>
              <a:t>Click icon to add picture</a:t>
            </a:r>
          </a:p>
        </p:txBody>
      </p:sp>
    </p:spTree>
    <p:extLst>
      <p:ext uri="{BB962C8B-B14F-4D97-AF65-F5344CB8AC3E}">
        <p14:creationId xmlns:p14="http://schemas.microsoft.com/office/powerpoint/2010/main" val="815912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5_Black">
    <p:bg>
      <p:bgPr>
        <a:solidFill>
          <a:srgbClr val="000000"/>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6"/>
          </p:nvPr>
        </p:nvSpPr>
        <p:spPr>
          <a:xfrm>
            <a:off x="625641" y="505326"/>
            <a:ext cx="10960769" cy="5908007"/>
          </a:xfrm>
          <a:prstGeom prst="rect">
            <a:avLst/>
          </a:prstGeom>
        </p:spPr>
        <p:txBody>
          <a:bodyPr/>
          <a:lstStyle/>
          <a:p>
            <a:r>
              <a:rPr lang="en-US"/>
              <a:t>Click icon to add picture</a:t>
            </a:r>
          </a:p>
        </p:txBody>
      </p:sp>
    </p:spTree>
    <p:extLst>
      <p:ext uri="{BB962C8B-B14F-4D97-AF65-F5344CB8AC3E}">
        <p14:creationId xmlns:p14="http://schemas.microsoft.com/office/powerpoint/2010/main" val="298721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0_CommunityLIVE_Content_Purple">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25642" y="385010"/>
            <a:ext cx="9059780" cy="70319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6" name="Content Placeholder 4"/>
          <p:cNvSpPr>
            <a:spLocks noGrp="1"/>
          </p:cNvSpPr>
          <p:nvPr>
            <p:ph sz="quarter" idx="14"/>
          </p:nvPr>
        </p:nvSpPr>
        <p:spPr>
          <a:xfrm>
            <a:off x="625475" y="1612900"/>
            <a:ext cx="10972967" cy="4511675"/>
          </a:xfrm>
          <a:prstGeom prst="rect">
            <a:avLst/>
          </a:prstGeom>
        </p:spPr>
        <p:txBody>
          <a:bodyPr/>
          <a:lstStyle>
            <a:lvl1pPr>
              <a:defRPr sz="3000" b="1">
                <a:solidFill>
                  <a:schemeClr val="bg1"/>
                </a:solidFill>
              </a:defRPr>
            </a:lvl1pPr>
            <a:lvl2pPr>
              <a:defRPr sz="2800">
                <a:solidFill>
                  <a:schemeClr val="bg1"/>
                </a:solidFill>
              </a:defRPr>
            </a:lvl2pPr>
            <a:lvl3pPr>
              <a:defRPr sz="2700">
                <a:solidFill>
                  <a:schemeClr val="bg1"/>
                </a:solidFill>
              </a:defRPr>
            </a:lvl3pPr>
            <a:lvl4pPr>
              <a:defRPr sz="2600">
                <a:solidFill>
                  <a:schemeClr val="bg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bg1"/>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#CommunityLIVE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9066" y="5580861"/>
            <a:ext cx="3799376" cy="1085962"/>
          </a:xfrm>
          <a:prstGeom prst="rect">
            <a:avLst/>
          </a:prstGeom>
        </p:spPr>
      </p:pic>
    </p:spTree>
    <p:extLst>
      <p:ext uri="{BB962C8B-B14F-4D97-AF65-F5344CB8AC3E}">
        <p14:creationId xmlns:p14="http://schemas.microsoft.com/office/powerpoint/2010/main" val="2707546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Dk blu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120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1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7_Lt blue">
    <p:bg>
      <p:bgPr>
        <a:solidFill>
          <a:srgbClr val="58C9E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1333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8_XLt_Blue">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8593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9_Purpl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670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Lt_Purpl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356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XLt_Purple">
    <p:bg>
      <p:bgPr>
        <a:solidFill>
          <a:schemeClr val="tx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0356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2_Green">
    <p:bg>
      <p:bgPr>
        <a:solidFill>
          <a:srgbClr val="6CC04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5457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3_Lt_Green">
    <p:bg>
      <p:bgPr>
        <a:solidFill>
          <a:srgbClr val="A1D5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002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4_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25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7" name="Text Placeholder 6"/>
          <p:cNvSpPr>
            <a:spLocks noGrp="1"/>
          </p:cNvSpPr>
          <p:nvPr>
            <p:ph type="body" sz="quarter" idx="10" hasCustomPrompt="1"/>
          </p:nvPr>
        </p:nvSpPr>
        <p:spPr>
          <a:xfrm>
            <a:off x="817563" y="2538413"/>
            <a:ext cx="5002212" cy="1958283"/>
          </a:xfrm>
          <a:prstGeom prst="rect">
            <a:avLst/>
          </a:prstGeom>
        </p:spPr>
        <p:txBody>
          <a:bodyPr/>
          <a:lstStyle>
            <a:lvl1pPr>
              <a:defRPr sz="2400"/>
            </a:lvl1pPr>
            <a:lvl4pPr marL="1371600" indent="0">
              <a:buNone/>
              <a:defRPr/>
            </a:lvl4pPr>
          </a:lstStyle>
          <a:p>
            <a:r>
              <a:rPr lang="en-US" dirty="0">
                <a:solidFill>
                  <a:schemeClr val="bg1"/>
                </a:solidFill>
              </a:rPr>
              <a:t>Name:</a:t>
            </a:r>
          </a:p>
          <a:p>
            <a:r>
              <a:rPr lang="en-US" dirty="0">
                <a:solidFill>
                  <a:schemeClr val="bg1"/>
                </a:solidFill>
              </a:rPr>
              <a:t>Email:</a:t>
            </a:r>
            <a:r>
              <a:rPr lang="en-US" baseline="0" dirty="0">
                <a:solidFill>
                  <a:schemeClr val="bg1"/>
                </a:solidFill>
              </a:rPr>
              <a:t> xxxx.xxxxx@onbase.com</a:t>
            </a:r>
          </a:p>
          <a:p>
            <a:r>
              <a:rPr lang="en-US" baseline="0" dirty="0">
                <a:solidFill>
                  <a:schemeClr val="bg1"/>
                </a:solidFill>
              </a:rPr>
              <a:t>Phone: </a:t>
            </a:r>
            <a:r>
              <a:rPr lang="en-US" baseline="0" dirty="0" err="1">
                <a:solidFill>
                  <a:schemeClr val="bg1"/>
                </a:solidFill>
              </a:rPr>
              <a:t>xxx.xxx.xxxx</a:t>
            </a:r>
            <a:endParaRPr lang="en-US" baseline="0" dirty="0">
              <a:solidFill>
                <a:schemeClr val="bg1"/>
              </a:solidFill>
            </a:endParaRPr>
          </a:p>
          <a:p>
            <a:r>
              <a:rPr lang="en-US" baseline="0" dirty="0">
                <a:solidFill>
                  <a:schemeClr val="bg1"/>
                </a:solidFill>
              </a:rPr>
              <a:t>www.onbase.com</a:t>
            </a:r>
          </a:p>
          <a:p>
            <a:pPr lvl="3"/>
            <a:r>
              <a:rPr lang="en-US" dirty="0"/>
              <a:t>level</a:t>
            </a:r>
          </a:p>
        </p:txBody>
      </p:sp>
    </p:spTree>
    <p:extLst>
      <p:ext uri="{BB962C8B-B14F-4D97-AF65-F5344CB8AC3E}">
        <p14:creationId xmlns:p14="http://schemas.microsoft.com/office/powerpoint/2010/main" val="2507932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0_CommunityLIV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128" y="1928162"/>
            <a:ext cx="10501745" cy="3001676"/>
          </a:xfrm>
          <a:prstGeom prst="rect">
            <a:avLst/>
          </a:prstGeom>
        </p:spPr>
      </p:pic>
    </p:spTree>
    <p:extLst>
      <p:ext uri="{BB962C8B-B14F-4D97-AF65-F5344CB8AC3E}">
        <p14:creationId xmlns:p14="http://schemas.microsoft.com/office/powerpoint/2010/main" val="3024086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Quote">
    <p:bg>
      <p:bgPr>
        <a:solidFill>
          <a:schemeClr val="tx2"/>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40237" y="150285"/>
            <a:ext cx="1254211" cy="1254211"/>
            <a:chOff x="180178" y="35224"/>
            <a:chExt cx="940658" cy="940658"/>
          </a:xfrm>
        </p:grpSpPr>
        <p:pic>
          <p:nvPicPr>
            <p:cNvPr id="4" name="Picture 3"/>
            <p:cNvPicPr>
              <a:picLocks noChangeAspect="1"/>
            </p:cNvPicPr>
            <p:nvPr userDrawn="1"/>
          </p:nvPicPr>
          <p:blipFill>
            <a:blip r:embed="rId2"/>
            <a:stretch>
              <a:fillRect/>
            </a:stretch>
          </p:blipFill>
          <p:spPr>
            <a:xfrm>
              <a:off x="256182" y="217709"/>
              <a:ext cx="736600" cy="558800"/>
            </a:xfrm>
            <a:prstGeom prst="rect">
              <a:avLst/>
            </a:prstGeom>
          </p:spPr>
        </p:pic>
        <p:sp>
          <p:nvSpPr>
            <p:cNvPr id="9" name="Oval 8"/>
            <p:cNvSpPr/>
            <p:nvPr userDrawn="1"/>
          </p:nvSpPr>
          <p:spPr>
            <a:xfrm>
              <a:off x="180178" y="35224"/>
              <a:ext cx="940658" cy="940658"/>
            </a:xfrm>
            <a:prstGeom prst="ellipse">
              <a:avLst/>
            </a:prstGeom>
            <a:solidFill>
              <a:srgbClr val="5AE2E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10" name="Group 9"/>
          <p:cNvGrpSpPr/>
          <p:nvPr userDrawn="1"/>
        </p:nvGrpSpPr>
        <p:grpSpPr>
          <a:xfrm>
            <a:off x="10694895" y="4560523"/>
            <a:ext cx="1254211" cy="1254211"/>
            <a:chOff x="8021171" y="3420392"/>
            <a:chExt cx="940658" cy="940658"/>
          </a:xfrm>
        </p:grpSpPr>
        <p:pic>
          <p:nvPicPr>
            <p:cNvPr id="5" name="Picture 4"/>
            <p:cNvPicPr>
              <a:picLocks noChangeAspect="1"/>
            </p:cNvPicPr>
            <p:nvPr userDrawn="1"/>
          </p:nvPicPr>
          <p:blipFill>
            <a:blip r:embed="rId2"/>
            <a:stretch>
              <a:fillRect/>
            </a:stretch>
          </p:blipFill>
          <p:spPr>
            <a:xfrm rot="10800000">
              <a:off x="8145507" y="3633056"/>
              <a:ext cx="736600" cy="558800"/>
            </a:xfrm>
            <a:prstGeom prst="rect">
              <a:avLst/>
            </a:prstGeom>
          </p:spPr>
        </p:pic>
        <p:sp>
          <p:nvSpPr>
            <p:cNvPr id="8" name="Oval 7"/>
            <p:cNvSpPr/>
            <p:nvPr userDrawn="1"/>
          </p:nvSpPr>
          <p:spPr>
            <a:xfrm>
              <a:off x="8021171" y="3420392"/>
              <a:ext cx="940658" cy="940658"/>
            </a:xfrm>
            <a:prstGeom prst="ellipse">
              <a:avLst/>
            </a:prstGeom>
            <a:solidFill>
              <a:srgbClr val="5AE2E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2" name="Text Placeholder 4"/>
          <p:cNvSpPr>
            <a:spLocks noGrp="1"/>
          </p:cNvSpPr>
          <p:nvPr>
            <p:ph type="body" sz="quarter" idx="10" hasCustomPrompt="1"/>
          </p:nvPr>
        </p:nvSpPr>
        <p:spPr>
          <a:xfrm>
            <a:off x="366717" y="1512017"/>
            <a:ext cx="11444283" cy="3108960"/>
          </a:xfrm>
          <a:prstGeom prst="rect">
            <a:avLst/>
          </a:prstGeom>
        </p:spPr>
        <p:txBody>
          <a:bodyPr vert="horz" anchor="ctr"/>
          <a:lstStyle>
            <a:lvl1pPr marL="0" indent="0">
              <a:buFontTx/>
              <a:buNone/>
              <a:defRPr sz="5867">
                <a:solidFill>
                  <a:srgbClr val="FFFFFF"/>
                </a:solidFill>
              </a:defRPr>
            </a:lvl1pPr>
            <a:lvl2pPr marL="609585" indent="0">
              <a:buFontTx/>
              <a:buNone/>
              <a:defRPr sz="3200">
                <a:solidFill>
                  <a:srgbClr val="FFFFFF"/>
                </a:solidFill>
              </a:defRPr>
            </a:lvl2pPr>
            <a:lvl3pPr marL="1219170" indent="0">
              <a:buFontTx/>
              <a:buNone/>
              <a:defRPr sz="3200">
                <a:solidFill>
                  <a:srgbClr val="FFFFFF"/>
                </a:solidFill>
              </a:defRPr>
            </a:lvl3pPr>
            <a:lvl4pPr marL="1828754" indent="0">
              <a:buFontTx/>
              <a:buNone/>
              <a:defRPr sz="3200">
                <a:solidFill>
                  <a:srgbClr val="FFFFFF"/>
                </a:solidFill>
              </a:defRPr>
            </a:lvl4pPr>
            <a:lvl5pPr marL="2438339" indent="0">
              <a:buFontTx/>
              <a:buNone/>
              <a:defRPr sz="3200">
                <a:solidFill>
                  <a:srgbClr val="FFFFFF"/>
                </a:solidFill>
              </a:defRPr>
            </a:lvl5pPr>
          </a:lstStyle>
          <a:p>
            <a:pPr lvl="0"/>
            <a:r>
              <a:rPr lang="en-US" dirty="0"/>
              <a:t>Insert quote here.</a:t>
            </a:r>
          </a:p>
        </p:txBody>
      </p:sp>
      <p:sp>
        <p:nvSpPr>
          <p:cNvPr id="3" name="Text Placeholder 6"/>
          <p:cNvSpPr>
            <a:spLocks noGrp="1"/>
          </p:cNvSpPr>
          <p:nvPr>
            <p:ph type="body" sz="quarter" idx="11" hasCustomPrompt="1"/>
          </p:nvPr>
        </p:nvSpPr>
        <p:spPr>
          <a:xfrm>
            <a:off x="994611" y="5872694"/>
            <a:ext cx="10816389" cy="684740"/>
          </a:xfrm>
          <a:prstGeom prst="rect">
            <a:avLst/>
          </a:prstGeom>
        </p:spPr>
        <p:txBody>
          <a:bodyPr vert="horz"/>
          <a:lstStyle>
            <a:lvl1pPr marL="0" indent="0" algn="l">
              <a:buFontTx/>
              <a:buNone/>
              <a:defRPr sz="3200" i="1" baseline="0">
                <a:solidFill>
                  <a:schemeClr val="accent1">
                    <a:lumMod val="20000"/>
                    <a:lumOff val="80000"/>
                  </a:schemeClr>
                </a:solidFill>
              </a:defRPr>
            </a:lvl1pPr>
            <a:lvl2pPr>
              <a:defRPr sz="2400" i="1">
                <a:solidFill>
                  <a:srgbClr val="FFFFFF"/>
                </a:solidFill>
              </a:defRPr>
            </a:lvl2pPr>
            <a:lvl3pPr>
              <a:defRPr sz="2400" i="1">
                <a:solidFill>
                  <a:srgbClr val="FFFFFF"/>
                </a:solidFill>
              </a:defRPr>
            </a:lvl3pPr>
            <a:lvl4pPr>
              <a:defRPr sz="2400" i="1">
                <a:solidFill>
                  <a:srgbClr val="FFFFFF"/>
                </a:solidFill>
              </a:defRPr>
            </a:lvl4pPr>
            <a:lvl5pPr>
              <a:defRPr sz="2400" i="1">
                <a:solidFill>
                  <a:srgbClr val="FFFFFF"/>
                </a:solidFill>
              </a:defRPr>
            </a:lvl5pPr>
          </a:lstStyle>
          <a:p>
            <a:pPr lvl="0"/>
            <a:r>
              <a:rPr lang="en-US" dirty="0"/>
              <a:t>- Name, Title, Company</a:t>
            </a:r>
          </a:p>
        </p:txBody>
      </p:sp>
    </p:spTree>
    <p:extLst>
      <p:ext uri="{BB962C8B-B14F-4D97-AF65-F5344CB8AC3E}">
        <p14:creationId xmlns:p14="http://schemas.microsoft.com/office/powerpoint/2010/main" val="33062969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DkBlue_Large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hasCustomPrompt="1"/>
          </p:nvPr>
        </p:nvSpPr>
        <p:spPr>
          <a:xfrm>
            <a:off x="982664" y="1672345"/>
            <a:ext cx="10226675" cy="3380915"/>
          </a:xfrm>
          <a:prstGeom prst="rect">
            <a:avLst/>
          </a:prstGeom>
        </p:spPr>
        <p:txBody>
          <a:bodyPr anchor="ctr"/>
          <a:lstStyle>
            <a:lvl1pPr marL="0" indent="0" algn="ctr">
              <a:buNone/>
              <a:defRPr sz="8000" baseline="0">
                <a:solidFill>
                  <a:schemeClr val="bg1"/>
                </a:solidFill>
              </a:defRPr>
            </a:lvl1pPr>
          </a:lstStyle>
          <a:p>
            <a:pPr lvl="0"/>
            <a:r>
              <a:rPr lang="en-US" sz="8000" dirty="0"/>
              <a:t>Place large text here</a:t>
            </a:r>
            <a:endParaRPr lang="en-US" dirty="0"/>
          </a:p>
        </p:txBody>
      </p:sp>
      <p:sp>
        <p:nvSpPr>
          <p:cNvPr id="5" name="Content Placeholder 4"/>
          <p:cNvSpPr>
            <a:spLocks noGrp="1"/>
          </p:cNvSpPr>
          <p:nvPr>
            <p:ph sz="quarter" idx="15" hasCustomPrompt="1"/>
          </p:nvPr>
        </p:nvSpPr>
        <p:spPr>
          <a:xfrm>
            <a:off x="9565104" y="353674"/>
            <a:ext cx="2033339" cy="351597"/>
          </a:xfrm>
          <a:prstGeom prst="rect">
            <a:avLst/>
          </a:prstGeom>
        </p:spPr>
        <p:txBody>
          <a:bodyPr/>
          <a:lstStyle>
            <a:lvl1pPr marL="0" indent="0" algn="r">
              <a:buNone/>
              <a:defRPr sz="1800" b="0">
                <a:solidFill>
                  <a:schemeClr val="accent6"/>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SECTION/HASHTAG</a:t>
            </a:r>
          </a:p>
        </p:txBody>
      </p:sp>
    </p:spTree>
    <p:extLst>
      <p:ext uri="{BB962C8B-B14F-4D97-AF65-F5344CB8AC3E}">
        <p14:creationId xmlns:p14="http://schemas.microsoft.com/office/powerpoint/2010/main" val="556688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5">
    <p:bg>
      <p:bgPr>
        <a:solidFill>
          <a:schemeClr val="tx1">
            <a:lumMod val="95000"/>
            <a:lumOff val="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739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3">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2396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5_Content with bullets - No bottom skew">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96" b="78896"/>
          <a:stretch/>
        </p:blipFill>
        <p:spPr>
          <a:xfrm>
            <a:off x="0" y="-1"/>
            <a:ext cx="12201099" cy="1463041"/>
          </a:xfrm>
          <a:prstGeom prst="rect">
            <a:avLst/>
          </a:prstGeom>
        </p:spPr>
      </p:pic>
      <p:sp>
        <p:nvSpPr>
          <p:cNvPr id="12" name="Title 1"/>
          <p:cNvSpPr>
            <a:spLocks noGrp="1"/>
          </p:cNvSpPr>
          <p:nvPr>
            <p:ph type="title"/>
          </p:nvPr>
        </p:nvSpPr>
        <p:spPr>
          <a:xfrm>
            <a:off x="625641" y="1191129"/>
            <a:ext cx="10972801" cy="703195"/>
          </a:xfrm>
          <a:prstGeom prst="rect">
            <a:avLst/>
          </a:prstGeom>
        </p:spPr>
        <p:txBody>
          <a:bodyPr/>
          <a:lstStyle>
            <a:lvl1pPr>
              <a:defRPr b="1">
                <a:solidFill>
                  <a:schemeClr val="bg2">
                    <a:lumMod val="75000"/>
                  </a:schemeClr>
                </a:solidFill>
              </a:defRPr>
            </a:lvl1pPr>
          </a:lstStyle>
          <a:p>
            <a:r>
              <a:rPr lang="en-US"/>
              <a:t>Click to edit Master title style</a:t>
            </a:r>
            <a:endParaRPr lang="en-US" dirty="0"/>
          </a:p>
        </p:txBody>
      </p:sp>
      <p:sp>
        <p:nvSpPr>
          <p:cNvPr id="13" name="Content Placeholder 4"/>
          <p:cNvSpPr>
            <a:spLocks noGrp="1"/>
          </p:cNvSpPr>
          <p:nvPr>
            <p:ph sz="quarter" idx="14"/>
          </p:nvPr>
        </p:nvSpPr>
        <p:spPr>
          <a:xfrm>
            <a:off x="625475" y="2153485"/>
            <a:ext cx="10972967" cy="4511675"/>
          </a:xfrm>
          <a:prstGeom prst="rect">
            <a:avLst/>
          </a:prstGeom>
        </p:spPr>
        <p:txBody>
          <a:bodyPr/>
          <a:lstStyle>
            <a:lvl1pPr>
              <a:defRPr sz="3000" b="1"/>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accent6">
                    <a:lumMod val="75000"/>
                  </a:schemeClr>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SECTION/HASHTAG</a:t>
            </a:r>
          </a:p>
        </p:txBody>
      </p:sp>
    </p:spTree>
    <p:extLst>
      <p:ext uri="{BB962C8B-B14F-4D97-AF65-F5344CB8AC3E}">
        <p14:creationId xmlns:p14="http://schemas.microsoft.com/office/powerpoint/2010/main" val="320967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 - Hyland Title">
    <p:bg>
      <p:bgPr>
        <a:solidFill>
          <a:schemeClr val="accent2"/>
        </a:solidFill>
        <a:effectLst/>
      </p:bgPr>
    </p:bg>
    <p:spTree>
      <p:nvGrpSpPr>
        <p:cNvPr id="1" name=""/>
        <p:cNvGrpSpPr/>
        <p:nvPr/>
      </p:nvGrpSpPr>
      <p:grpSpPr>
        <a:xfrm>
          <a:off x="0" y="0"/>
          <a:ext cx="0" cy="0"/>
          <a:chOff x="0" y="0"/>
          <a:chExt cx="0" cy="0"/>
        </a:xfrm>
      </p:grpSpPr>
      <p:sp>
        <p:nvSpPr>
          <p:cNvPr id="7" name="Text Placeholder 11"/>
          <p:cNvSpPr>
            <a:spLocks noGrp="1"/>
          </p:cNvSpPr>
          <p:nvPr>
            <p:ph type="body" sz="quarter" idx="10" hasCustomPrompt="1"/>
          </p:nvPr>
        </p:nvSpPr>
        <p:spPr>
          <a:xfrm>
            <a:off x="3125822" y="2399071"/>
            <a:ext cx="8615036" cy="1943380"/>
          </a:xfrm>
          <a:prstGeom prst="rect">
            <a:avLst/>
          </a:prstGeom>
        </p:spPr>
        <p:txBody>
          <a:bodyPr anchor="ctr"/>
          <a:lstStyle>
            <a:lvl1pPr marL="0" indent="0" algn="l">
              <a:buFontTx/>
              <a:buNone/>
              <a:defRPr sz="5067" b="1">
                <a:solidFill>
                  <a:schemeClr val="bg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title</a:t>
            </a:r>
          </a:p>
        </p:txBody>
      </p:sp>
      <p:sp>
        <p:nvSpPr>
          <p:cNvPr id="8" name="Text Placeholder 11"/>
          <p:cNvSpPr>
            <a:spLocks noGrp="1"/>
          </p:cNvSpPr>
          <p:nvPr>
            <p:ph type="body" sz="quarter" idx="11"/>
          </p:nvPr>
        </p:nvSpPr>
        <p:spPr>
          <a:xfrm>
            <a:off x="3125821" y="4511785"/>
            <a:ext cx="8615036" cy="787820"/>
          </a:xfrm>
          <a:prstGeom prst="rect">
            <a:avLst/>
          </a:prstGeom>
        </p:spPr>
        <p:txBody>
          <a:bodyPr/>
          <a:lstStyle>
            <a:lvl1pPr marL="0" indent="0" algn="l">
              <a:lnSpc>
                <a:spcPct val="100000"/>
              </a:lnSpc>
              <a:buFontTx/>
              <a:buNone/>
              <a:defRPr sz="3200" b="0" i="1">
                <a:solidFill>
                  <a:schemeClr val="tx2"/>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Edit Master text styles</a:t>
            </a:r>
          </a:p>
        </p:txBody>
      </p:sp>
      <p:sp>
        <p:nvSpPr>
          <p:cNvPr id="3" name="Oval 2"/>
          <p:cNvSpPr/>
          <p:nvPr userDrawn="1"/>
        </p:nvSpPr>
        <p:spPr>
          <a:xfrm>
            <a:off x="-5546926" y="-165616"/>
            <a:ext cx="7636459" cy="7636459"/>
          </a:xfrm>
          <a:prstGeom prst="ellipse">
            <a:avLst/>
          </a:prstGeom>
          <a:noFill/>
          <a:ln w="254000">
            <a:solidFill>
              <a:schemeClr val="bg1">
                <a:alpha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Oval 10"/>
          <p:cNvSpPr/>
          <p:nvPr userDrawn="1"/>
        </p:nvSpPr>
        <p:spPr>
          <a:xfrm>
            <a:off x="-5971860" y="0"/>
            <a:ext cx="7738567" cy="7817627"/>
          </a:xfrm>
          <a:prstGeom prst="ellipse">
            <a:avLst/>
          </a:prstGeom>
          <a:noFill/>
          <a:ln w="127000">
            <a:solidFill>
              <a:schemeClr val="bg1">
                <a:alpha val="2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Oval 11"/>
          <p:cNvSpPr/>
          <p:nvPr userDrawn="1"/>
        </p:nvSpPr>
        <p:spPr>
          <a:xfrm>
            <a:off x="-5971860" y="-962792"/>
            <a:ext cx="8433635" cy="8433635"/>
          </a:xfrm>
          <a:prstGeom prst="ellipse">
            <a:avLst/>
          </a:prstGeom>
          <a:noFill/>
          <a:ln w="279400">
            <a:solidFill>
              <a:schemeClr val="bg1">
                <a:alpha val="2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Oval 13"/>
          <p:cNvSpPr/>
          <p:nvPr userDrawn="1"/>
        </p:nvSpPr>
        <p:spPr>
          <a:xfrm>
            <a:off x="-6069625" y="-806934"/>
            <a:ext cx="8270888" cy="8355387"/>
          </a:xfrm>
          <a:prstGeom prst="ellipse">
            <a:avLst/>
          </a:prstGeom>
          <a:noFill/>
          <a:ln w="28575">
            <a:solidFill>
              <a:schemeClr val="bg1">
                <a:alpha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0825" y="5910407"/>
            <a:ext cx="1650032" cy="595680"/>
          </a:xfrm>
          <a:prstGeom prst="rect">
            <a:avLst/>
          </a:prstGeom>
        </p:spPr>
      </p:pic>
    </p:spTree>
    <p:extLst>
      <p:ext uri="{BB962C8B-B14F-4D97-AF65-F5344CB8AC3E}">
        <p14:creationId xmlns:p14="http://schemas.microsoft.com/office/powerpoint/2010/main" val="38988556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 Hyland Title">
    <p:spTree>
      <p:nvGrpSpPr>
        <p:cNvPr id="1" name=""/>
        <p:cNvGrpSpPr/>
        <p:nvPr/>
      </p:nvGrpSpPr>
      <p:grpSpPr>
        <a:xfrm>
          <a:off x="0" y="0"/>
          <a:ext cx="0" cy="0"/>
          <a:chOff x="0" y="0"/>
          <a:chExt cx="0" cy="0"/>
        </a:xfrm>
      </p:grpSpPr>
      <p:sp>
        <p:nvSpPr>
          <p:cNvPr id="7" name="Text Placeholder 11"/>
          <p:cNvSpPr>
            <a:spLocks noGrp="1"/>
          </p:cNvSpPr>
          <p:nvPr>
            <p:ph type="body" sz="quarter" idx="10" hasCustomPrompt="1"/>
          </p:nvPr>
        </p:nvSpPr>
        <p:spPr>
          <a:xfrm>
            <a:off x="3164734" y="2399071"/>
            <a:ext cx="8576125" cy="1943380"/>
          </a:xfrm>
          <a:prstGeom prst="rect">
            <a:avLst/>
          </a:prstGeom>
        </p:spPr>
        <p:txBody>
          <a:bodyPr anchor="ctr"/>
          <a:lstStyle>
            <a:lvl1pPr marL="0" indent="0" algn="l">
              <a:buFontTx/>
              <a:buNone/>
              <a:defRPr sz="5067" b="1">
                <a:solidFill>
                  <a:schemeClr val="tx2"/>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title</a:t>
            </a:r>
          </a:p>
        </p:txBody>
      </p:sp>
      <p:sp>
        <p:nvSpPr>
          <p:cNvPr id="8" name="Text Placeholder 11"/>
          <p:cNvSpPr>
            <a:spLocks noGrp="1"/>
          </p:cNvSpPr>
          <p:nvPr>
            <p:ph type="body" sz="quarter" idx="11"/>
          </p:nvPr>
        </p:nvSpPr>
        <p:spPr>
          <a:xfrm>
            <a:off x="3164732" y="4511785"/>
            <a:ext cx="8576125" cy="787820"/>
          </a:xfrm>
          <a:prstGeom prst="rect">
            <a:avLst/>
          </a:prstGeom>
        </p:spPr>
        <p:txBody>
          <a:bodyPr/>
          <a:lstStyle>
            <a:lvl1pPr marL="0" indent="0" algn="l">
              <a:lnSpc>
                <a:spcPct val="100000"/>
              </a:lnSpc>
              <a:buFontTx/>
              <a:buNone/>
              <a:defRPr sz="3200" b="0" i="1">
                <a:solidFill>
                  <a:schemeClr val="accent2">
                    <a:lumMod val="75000"/>
                  </a:schemeClr>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Edit Master text styles</a:t>
            </a:r>
          </a:p>
        </p:txBody>
      </p:sp>
      <p:sp>
        <p:nvSpPr>
          <p:cNvPr id="3" name="Oval 2"/>
          <p:cNvSpPr/>
          <p:nvPr userDrawn="1"/>
        </p:nvSpPr>
        <p:spPr>
          <a:xfrm>
            <a:off x="-5546926" y="-165616"/>
            <a:ext cx="7636459" cy="7636459"/>
          </a:xfrm>
          <a:prstGeom prst="ellipse">
            <a:avLst/>
          </a:prstGeom>
          <a:noFill/>
          <a:ln w="254000">
            <a:solidFill>
              <a:schemeClr val="accent2">
                <a:alpha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Oval 10"/>
          <p:cNvSpPr/>
          <p:nvPr userDrawn="1"/>
        </p:nvSpPr>
        <p:spPr>
          <a:xfrm>
            <a:off x="-5971860" y="0"/>
            <a:ext cx="7738567" cy="7817627"/>
          </a:xfrm>
          <a:prstGeom prst="ellipse">
            <a:avLst/>
          </a:prstGeom>
          <a:noFill/>
          <a:ln w="127000">
            <a:solidFill>
              <a:schemeClr val="accent2">
                <a:alpha val="2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Oval 11"/>
          <p:cNvSpPr/>
          <p:nvPr userDrawn="1"/>
        </p:nvSpPr>
        <p:spPr>
          <a:xfrm>
            <a:off x="-5971860" y="-962792"/>
            <a:ext cx="8433635" cy="8433635"/>
          </a:xfrm>
          <a:prstGeom prst="ellipse">
            <a:avLst/>
          </a:prstGeom>
          <a:noFill/>
          <a:ln w="279400">
            <a:solidFill>
              <a:schemeClr val="accent2">
                <a:alpha val="2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Oval 13"/>
          <p:cNvSpPr/>
          <p:nvPr userDrawn="1"/>
        </p:nvSpPr>
        <p:spPr>
          <a:xfrm>
            <a:off x="-6069625" y="-806934"/>
            <a:ext cx="8270888" cy="8355387"/>
          </a:xfrm>
          <a:prstGeom prst="ellipse">
            <a:avLst/>
          </a:prstGeom>
          <a:noFill/>
          <a:ln w="28575">
            <a:solidFill>
              <a:schemeClr val="accent2">
                <a:alpha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0821" y="5910406"/>
            <a:ext cx="1650036" cy="595681"/>
          </a:xfrm>
          <a:prstGeom prst="rect">
            <a:avLst/>
          </a:prstGeom>
        </p:spPr>
      </p:pic>
    </p:spTree>
    <p:extLst>
      <p:ext uri="{BB962C8B-B14F-4D97-AF65-F5344CB8AC3E}">
        <p14:creationId xmlns:p14="http://schemas.microsoft.com/office/powerpoint/2010/main" val="2452373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 Hyland Title">
    <p:bg>
      <p:bgPr>
        <a:solidFill>
          <a:schemeClr val="accent2"/>
        </a:solidFill>
        <a:effectLst/>
      </p:bgPr>
    </p:bg>
    <p:spTree>
      <p:nvGrpSpPr>
        <p:cNvPr id="1" name=""/>
        <p:cNvGrpSpPr/>
        <p:nvPr/>
      </p:nvGrpSpPr>
      <p:grpSpPr>
        <a:xfrm>
          <a:off x="0" y="0"/>
          <a:ext cx="0" cy="0"/>
          <a:chOff x="0" y="0"/>
          <a:chExt cx="0" cy="0"/>
        </a:xfrm>
      </p:grpSpPr>
      <p:sp>
        <p:nvSpPr>
          <p:cNvPr id="7" name="Text Placeholder 11"/>
          <p:cNvSpPr>
            <a:spLocks noGrp="1"/>
          </p:cNvSpPr>
          <p:nvPr>
            <p:ph type="body" sz="quarter" idx="10" hasCustomPrompt="1"/>
          </p:nvPr>
        </p:nvSpPr>
        <p:spPr>
          <a:xfrm>
            <a:off x="4826345" y="2399071"/>
            <a:ext cx="6914512" cy="1943380"/>
          </a:xfrm>
          <a:prstGeom prst="rect">
            <a:avLst/>
          </a:prstGeom>
        </p:spPr>
        <p:txBody>
          <a:bodyPr anchor="ctr"/>
          <a:lstStyle>
            <a:lvl1pPr marL="0" indent="0" algn="l">
              <a:buFontTx/>
              <a:buNone/>
              <a:defRPr sz="5067" b="1">
                <a:solidFill>
                  <a:schemeClr val="bg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title</a:t>
            </a:r>
          </a:p>
        </p:txBody>
      </p:sp>
      <p:sp>
        <p:nvSpPr>
          <p:cNvPr id="8" name="Text Placeholder 11"/>
          <p:cNvSpPr>
            <a:spLocks noGrp="1"/>
          </p:cNvSpPr>
          <p:nvPr>
            <p:ph type="body" sz="quarter" idx="11"/>
          </p:nvPr>
        </p:nvSpPr>
        <p:spPr>
          <a:xfrm>
            <a:off x="4826344" y="4511785"/>
            <a:ext cx="6914512" cy="787820"/>
          </a:xfrm>
          <a:prstGeom prst="rect">
            <a:avLst/>
          </a:prstGeom>
        </p:spPr>
        <p:txBody>
          <a:bodyPr/>
          <a:lstStyle>
            <a:lvl1pPr marL="0" indent="0" algn="l">
              <a:lnSpc>
                <a:spcPct val="100000"/>
              </a:lnSpc>
              <a:buFontTx/>
              <a:buNone/>
              <a:defRPr sz="3200" b="0" i="1">
                <a:solidFill>
                  <a:schemeClr val="tx2"/>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Edit Master text styles</a:t>
            </a:r>
          </a:p>
        </p:txBody>
      </p:sp>
      <p:sp>
        <p:nvSpPr>
          <p:cNvPr id="3" name="Oval 2"/>
          <p:cNvSpPr/>
          <p:nvPr userDrawn="1"/>
        </p:nvSpPr>
        <p:spPr>
          <a:xfrm>
            <a:off x="-3607290" y="-401538"/>
            <a:ext cx="7636459" cy="7636459"/>
          </a:xfrm>
          <a:prstGeom prst="ellipse">
            <a:avLst/>
          </a:prstGeom>
          <a:noFill/>
          <a:ln w="254000">
            <a:solidFill>
              <a:schemeClr val="bg1">
                <a:alpha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Oval 10"/>
          <p:cNvSpPr/>
          <p:nvPr userDrawn="1"/>
        </p:nvSpPr>
        <p:spPr>
          <a:xfrm>
            <a:off x="-4032224" y="-235922"/>
            <a:ext cx="7738567" cy="7817627"/>
          </a:xfrm>
          <a:prstGeom prst="ellipse">
            <a:avLst/>
          </a:prstGeom>
          <a:noFill/>
          <a:ln w="127000">
            <a:solidFill>
              <a:schemeClr val="bg1">
                <a:alpha val="2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Oval 11"/>
          <p:cNvSpPr/>
          <p:nvPr userDrawn="1"/>
        </p:nvSpPr>
        <p:spPr>
          <a:xfrm>
            <a:off x="-4032224" y="-1198714"/>
            <a:ext cx="8433635" cy="8433635"/>
          </a:xfrm>
          <a:prstGeom prst="ellipse">
            <a:avLst/>
          </a:prstGeom>
          <a:noFill/>
          <a:ln w="279400">
            <a:solidFill>
              <a:schemeClr val="bg1">
                <a:alpha val="2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Oval 13"/>
          <p:cNvSpPr/>
          <p:nvPr userDrawn="1"/>
        </p:nvSpPr>
        <p:spPr>
          <a:xfrm>
            <a:off x="-4129989" y="-1042855"/>
            <a:ext cx="8270888" cy="8355387"/>
          </a:xfrm>
          <a:prstGeom prst="ellipse">
            <a:avLst/>
          </a:prstGeom>
          <a:noFill/>
          <a:ln w="28575">
            <a:solidFill>
              <a:schemeClr val="bg1">
                <a:alpha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0825" y="5910407"/>
            <a:ext cx="1650032" cy="595680"/>
          </a:xfrm>
          <a:prstGeom prst="rect">
            <a:avLst/>
          </a:prstGeom>
        </p:spPr>
      </p:pic>
      <p:sp>
        <p:nvSpPr>
          <p:cNvPr id="9" name="Picture Placeholder 3"/>
          <p:cNvSpPr>
            <a:spLocks noGrp="1"/>
          </p:cNvSpPr>
          <p:nvPr>
            <p:ph type="pic" sz="quarter" idx="12" hasCustomPrompt="1"/>
          </p:nvPr>
        </p:nvSpPr>
        <p:spPr>
          <a:xfrm>
            <a:off x="-3272651" y="-235921"/>
            <a:ext cx="7113083" cy="7294476"/>
          </a:xfrm>
          <a:prstGeom prst="ellipse">
            <a:avLst/>
          </a:prstGeom>
        </p:spPr>
        <p:txBody>
          <a:bodyPr anchor="ctr"/>
          <a:lstStyle>
            <a:lvl1pPr marL="0" indent="0" algn="r">
              <a:buFontTx/>
              <a:buNone/>
              <a:defRPr sz="3200">
                <a:solidFill>
                  <a:schemeClr val="accent6">
                    <a:lumMod val="75000"/>
                  </a:schemeClr>
                </a:solidFill>
              </a:defRPr>
            </a:lvl1pPr>
          </a:lstStyle>
          <a:p>
            <a:r>
              <a:rPr lang="en-US" dirty="0"/>
              <a:t>insert</a:t>
            </a:r>
          </a:p>
          <a:p>
            <a:r>
              <a:rPr lang="en-US" dirty="0"/>
              <a:t>picture</a:t>
            </a:r>
          </a:p>
        </p:txBody>
      </p:sp>
    </p:spTree>
    <p:extLst>
      <p:ext uri="{BB962C8B-B14F-4D97-AF65-F5344CB8AC3E}">
        <p14:creationId xmlns:p14="http://schemas.microsoft.com/office/powerpoint/2010/main" val="3935051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 Hyland Titl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77903" t="29281" r="-2657" b="17948"/>
          <a:stretch/>
        </p:blipFill>
        <p:spPr>
          <a:xfrm>
            <a:off x="-87085" y="-43542"/>
            <a:ext cx="3287485" cy="6923315"/>
          </a:xfrm>
          <a:prstGeom prst="rect">
            <a:avLst/>
          </a:prstGeom>
        </p:spPr>
      </p:pic>
      <p:sp>
        <p:nvSpPr>
          <p:cNvPr id="7" name="Text Placeholder 11"/>
          <p:cNvSpPr>
            <a:spLocks noGrp="1"/>
          </p:cNvSpPr>
          <p:nvPr>
            <p:ph type="body" sz="quarter" idx="10" hasCustomPrompt="1"/>
          </p:nvPr>
        </p:nvSpPr>
        <p:spPr>
          <a:xfrm>
            <a:off x="3513222" y="2399071"/>
            <a:ext cx="8227636" cy="1943380"/>
          </a:xfrm>
          <a:prstGeom prst="rect">
            <a:avLst/>
          </a:prstGeom>
        </p:spPr>
        <p:txBody>
          <a:bodyPr anchor="ctr"/>
          <a:lstStyle>
            <a:lvl1pPr marL="0" indent="0" algn="l">
              <a:buFontTx/>
              <a:buNone/>
              <a:defRPr sz="5067" b="1">
                <a:solidFill>
                  <a:schemeClr val="accent1">
                    <a:lumMod val="50000"/>
                  </a:schemeClr>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title</a:t>
            </a:r>
          </a:p>
        </p:txBody>
      </p:sp>
      <p:sp>
        <p:nvSpPr>
          <p:cNvPr id="8" name="Text Placeholder 11"/>
          <p:cNvSpPr>
            <a:spLocks noGrp="1"/>
          </p:cNvSpPr>
          <p:nvPr>
            <p:ph type="body" sz="quarter" idx="11"/>
          </p:nvPr>
        </p:nvSpPr>
        <p:spPr>
          <a:xfrm>
            <a:off x="3513221" y="4511785"/>
            <a:ext cx="8227636" cy="787820"/>
          </a:xfrm>
          <a:prstGeom prst="rect">
            <a:avLst/>
          </a:prstGeom>
        </p:spPr>
        <p:txBody>
          <a:bodyPr/>
          <a:lstStyle>
            <a:lvl1pPr marL="0" indent="0" algn="l">
              <a:lnSpc>
                <a:spcPct val="100000"/>
              </a:lnSpc>
              <a:buFontTx/>
              <a:buNone/>
              <a:defRPr sz="3200" b="0" i="1">
                <a:solidFill>
                  <a:schemeClr val="accent2"/>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0821" y="5910406"/>
            <a:ext cx="1650036" cy="595681"/>
          </a:xfrm>
          <a:prstGeom prst="rect">
            <a:avLst/>
          </a:prstGeom>
        </p:spPr>
      </p:pic>
    </p:spTree>
    <p:extLst>
      <p:ext uri="{BB962C8B-B14F-4D97-AF65-F5344CB8AC3E}">
        <p14:creationId xmlns:p14="http://schemas.microsoft.com/office/powerpoint/2010/main" val="1443565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 Agenda">
    <p:spTree>
      <p:nvGrpSpPr>
        <p:cNvPr id="1" name=""/>
        <p:cNvGrpSpPr/>
        <p:nvPr/>
      </p:nvGrpSpPr>
      <p:grpSpPr>
        <a:xfrm>
          <a:off x="0" y="0"/>
          <a:ext cx="0" cy="0"/>
          <a:chOff x="0" y="0"/>
          <a:chExt cx="0" cy="0"/>
        </a:xfrm>
      </p:grpSpPr>
      <p:sp>
        <p:nvSpPr>
          <p:cNvPr id="7" name="Title 1"/>
          <p:cNvSpPr txBox="1">
            <a:spLocks/>
          </p:cNvSpPr>
          <p:nvPr userDrawn="1"/>
        </p:nvSpPr>
        <p:spPr>
          <a:xfrm>
            <a:off x="613612" y="3002262"/>
            <a:ext cx="3149525" cy="8960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r>
              <a:rPr lang="en-US" sz="6600" dirty="0">
                <a:solidFill>
                  <a:schemeClr val="accent2"/>
                </a:solidFill>
              </a:rPr>
              <a:t>Agenda</a:t>
            </a:r>
            <a:endParaRPr lang="en-US" sz="5400" dirty="0">
              <a:solidFill>
                <a:schemeClr val="accent2"/>
              </a:solidFill>
            </a:endParaRPr>
          </a:p>
        </p:txBody>
      </p:sp>
      <p:sp>
        <p:nvSpPr>
          <p:cNvPr id="4" name="Text Placeholder 3"/>
          <p:cNvSpPr>
            <a:spLocks noGrp="1"/>
          </p:cNvSpPr>
          <p:nvPr>
            <p:ph type="body" sz="quarter" idx="10" hasCustomPrompt="1"/>
          </p:nvPr>
        </p:nvSpPr>
        <p:spPr>
          <a:xfrm>
            <a:off x="4424873" y="1371601"/>
            <a:ext cx="7161539" cy="4058544"/>
          </a:xfrm>
          <a:prstGeom prst="rect">
            <a:avLst/>
          </a:prstGeom>
        </p:spPr>
        <p:txBody>
          <a:bodyPr anchor="ctr"/>
          <a:lstStyle>
            <a:lvl1pPr marL="609585" indent="-609585">
              <a:lnSpc>
                <a:spcPct val="120000"/>
              </a:lnSpc>
              <a:buFont typeface="Arial" panose="020B0604020202020204" pitchFamily="34" charset="0"/>
              <a:buChar char="•"/>
              <a:defRPr sz="4000" b="0" baseline="0">
                <a:solidFill>
                  <a:schemeClr val="tx2"/>
                </a:solidFill>
              </a:defRPr>
            </a:lvl1pPr>
          </a:lstStyle>
          <a:p>
            <a:pPr lvl="0"/>
            <a:r>
              <a:rPr lang="en-US" dirty="0"/>
              <a:t>Section 1</a:t>
            </a:r>
          </a:p>
          <a:p>
            <a:pPr lvl="0"/>
            <a:r>
              <a:rPr lang="en-US" dirty="0"/>
              <a:t>Section 2</a:t>
            </a:r>
          </a:p>
          <a:p>
            <a:pPr lvl="0"/>
            <a:r>
              <a:rPr lang="en-US" dirty="0"/>
              <a:t>Section 3</a:t>
            </a:r>
          </a:p>
        </p:txBody>
      </p:sp>
      <p:cxnSp>
        <p:nvCxnSpPr>
          <p:cNvPr id="5" name="Straight Connector 4"/>
          <p:cNvCxnSpPr/>
          <p:nvPr userDrawn="1"/>
        </p:nvCxnSpPr>
        <p:spPr>
          <a:xfrm>
            <a:off x="3854795" y="2300147"/>
            <a:ext cx="0" cy="2286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956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7" name="Title 1"/>
          <p:cNvSpPr txBox="1">
            <a:spLocks/>
          </p:cNvSpPr>
          <p:nvPr userDrawn="1"/>
        </p:nvSpPr>
        <p:spPr>
          <a:xfrm>
            <a:off x="613611" y="3002261"/>
            <a:ext cx="3149525" cy="8960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r>
              <a:rPr lang="en-US" sz="6600" dirty="0"/>
              <a:t>Agenda</a:t>
            </a:r>
            <a:endParaRPr lang="en-US" dirty="0"/>
          </a:p>
        </p:txBody>
      </p:sp>
      <p:sp>
        <p:nvSpPr>
          <p:cNvPr id="4" name="Text Placeholder 3"/>
          <p:cNvSpPr>
            <a:spLocks noGrp="1"/>
          </p:cNvSpPr>
          <p:nvPr>
            <p:ph type="body" sz="quarter" idx="10" hasCustomPrompt="1"/>
          </p:nvPr>
        </p:nvSpPr>
        <p:spPr>
          <a:xfrm>
            <a:off x="4424872" y="1371601"/>
            <a:ext cx="7161539" cy="4058544"/>
          </a:xfrm>
          <a:prstGeom prst="rect">
            <a:avLst/>
          </a:prstGeom>
        </p:spPr>
        <p:txBody>
          <a:bodyPr anchor="ctr"/>
          <a:lstStyle>
            <a:lvl1pPr marL="514350" indent="-514350">
              <a:lnSpc>
                <a:spcPct val="120000"/>
              </a:lnSpc>
              <a:buFont typeface="+mj-lt"/>
              <a:buAutoNum type="arabicPeriod"/>
              <a:defRPr sz="4000" b="1" baseline="0"/>
            </a:lvl1pPr>
          </a:lstStyle>
          <a:p>
            <a:pPr lvl="0"/>
            <a:r>
              <a:rPr lang="en-US" dirty="0"/>
              <a:t>Section 1</a:t>
            </a:r>
          </a:p>
          <a:p>
            <a:pPr lvl="0"/>
            <a:r>
              <a:rPr lang="en-US" dirty="0"/>
              <a:t>Section 2</a:t>
            </a:r>
          </a:p>
          <a:p>
            <a:pPr lvl="0"/>
            <a:r>
              <a:rPr lang="en-US" dirty="0"/>
              <a:t>Section 3</a:t>
            </a:r>
          </a:p>
        </p:txBody>
      </p:sp>
      <p:cxnSp>
        <p:nvCxnSpPr>
          <p:cNvPr id="5" name="Straight Connector 4"/>
          <p:cNvCxnSpPr/>
          <p:nvPr userDrawn="1"/>
        </p:nvCxnSpPr>
        <p:spPr>
          <a:xfrm>
            <a:off x="3854795" y="2300146"/>
            <a:ext cx="0" cy="228600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3799" y="5594996"/>
            <a:ext cx="3783245" cy="1081351"/>
          </a:xfrm>
          <a:prstGeom prst="rect">
            <a:avLst/>
          </a:prstGeom>
        </p:spPr>
      </p:pic>
      <p:sp>
        <p:nvSpPr>
          <p:cNvPr id="11"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accent5"/>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#CommunityLIVE</a:t>
            </a:r>
          </a:p>
        </p:txBody>
      </p:sp>
    </p:spTree>
    <p:extLst>
      <p:ext uri="{BB962C8B-B14F-4D97-AF65-F5344CB8AC3E}">
        <p14:creationId xmlns:p14="http://schemas.microsoft.com/office/powerpoint/2010/main" val="36011842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 - Sub title">
    <p:bg>
      <p:bgPr>
        <a:solidFill>
          <a:schemeClr val="accent2">
            <a:lumMod val="50000"/>
          </a:schemeClr>
        </a:solidFill>
        <a:effectLst/>
      </p:bgPr>
    </p:bg>
    <p:spTree>
      <p:nvGrpSpPr>
        <p:cNvPr id="1" name=""/>
        <p:cNvGrpSpPr/>
        <p:nvPr/>
      </p:nvGrpSpPr>
      <p:grpSpPr>
        <a:xfrm>
          <a:off x="0" y="0"/>
          <a:ext cx="0" cy="0"/>
          <a:chOff x="0" y="0"/>
          <a:chExt cx="0" cy="0"/>
        </a:xfrm>
      </p:grpSpPr>
      <p:sp>
        <p:nvSpPr>
          <p:cNvPr id="3" name="Oval 2"/>
          <p:cNvSpPr/>
          <p:nvPr userDrawn="1"/>
        </p:nvSpPr>
        <p:spPr>
          <a:xfrm>
            <a:off x="1187395" y="-1479606"/>
            <a:ext cx="9817211" cy="9817211"/>
          </a:xfrm>
          <a:prstGeom prst="ellipse">
            <a:avLst/>
          </a:prstGeom>
          <a:solidFill>
            <a:schemeClr val="bg1"/>
          </a:solidFill>
          <a:ln w="1270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Rectangle 1"/>
          <p:cNvSpPr/>
          <p:nvPr userDrawn="1"/>
        </p:nvSpPr>
        <p:spPr>
          <a:xfrm>
            <a:off x="2" y="0"/>
            <a:ext cx="738835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 Placeholder 5"/>
          <p:cNvSpPr>
            <a:spLocks noGrp="1"/>
          </p:cNvSpPr>
          <p:nvPr>
            <p:ph type="body" sz="quarter" idx="10" hasCustomPrompt="1"/>
          </p:nvPr>
        </p:nvSpPr>
        <p:spPr>
          <a:xfrm>
            <a:off x="1187395" y="2377733"/>
            <a:ext cx="9817211" cy="796480"/>
          </a:xfrm>
          <a:prstGeom prst="rect">
            <a:avLst/>
          </a:prstGeom>
        </p:spPr>
        <p:txBody>
          <a:bodyPr/>
          <a:lstStyle>
            <a:lvl1pPr marL="0" indent="0" algn="ctr">
              <a:buFontTx/>
              <a:buNone/>
              <a:defRPr sz="8800">
                <a:solidFill>
                  <a:schemeClr val="tx2"/>
                </a:solidFill>
              </a:defRPr>
            </a:lvl1pPr>
            <a:lvl2pPr marL="609585" indent="0" algn="l">
              <a:buFontTx/>
              <a:buNone/>
              <a:defRPr/>
            </a:lvl2pPr>
            <a:lvl3pPr marL="1219170" indent="0" algn="l">
              <a:buFontTx/>
              <a:buNone/>
              <a:defRPr/>
            </a:lvl3pPr>
            <a:lvl4pPr marL="1828754" indent="0" algn="l">
              <a:buFontTx/>
              <a:buNone/>
              <a:defRPr/>
            </a:lvl4pPr>
            <a:lvl5pPr marL="2438339" indent="0" algn="l">
              <a:buFontTx/>
              <a:buNone/>
              <a:defRPr/>
            </a:lvl5pPr>
          </a:lstStyle>
          <a:p>
            <a:pPr lvl="0"/>
            <a:r>
              <a:rPr lang="en-US" dirty="0"/>
              <a:t>Click to edit text</a:t>
            </a:r>
          </a:p>
        </p:txBody>
      </p:sp>
      <p:sp>
        <p:nvSpPr>
          <p:cNvPr id="10" name="Text Placeholder 9"/>
          <p:cNvSpPr>
            <a:spLocks noGrp="1"/>
          </p:cNvSpPr>
          <p:nvPr>
            <p:ph type="body" sz="quarter" idx="11" hasCustomPrompt="1"/>
          </p:nvPr>
        </p:nvSpPr>
        <p:spPr>
          <a:xfrm>
            <a:off x="1818968" y="3724853"/>
            <a:ext cx="8455741" cy="1219200"/>
          </a:xfrm>
          <a:prstGeom prst="rect">
            <a:avLst/>
          </a:prstGeom>
        </p:spPr>
        <p:txBody>
          <a:bodyPr/>
          <a:lstStyle>
            <a:lvl1pPr marL="0" indent="0" algn="ctr">
              <a:buFontTx/>
              <a:buNone/>
              <a:defRPr>
                <a:solidFill>
                  <a:schemeClr val="accent2"/>
                </a:solidFill>
              </a:defRPr>
            </a:lvl1pPr>
            <a:lvl2pPr marL="609585" indent="0">
              <a:buFontTx/>
              <a:buNone/>
              <a:defRPr>
                <a:solidFill>
                  <a:schemeClr val="accent1">
                    <a:lumMod val="50000"/>
                  </a:schemeClr>
                </a:solidFill>
              </a:defRPr>
            </a:lvl2pPr>
            <a:lvl3pPr marL="1219170" indent="0">
              <a:buFontTx/>
              <a:buNone/>
              <a:defRPr>
                <a:solidFill>
                  <a:schemeClr val="accent1">
                    <a:lumMod val="50000"/>
                  </a:schemeClr>
                </a:solidFill>
              </a:defRPr>
            </a:lvl3pPr>
            <a:lvl4pPr marL="1828754" indent="0">
              <a:buFontTx/>
              <a:buNone/>
              <a:defRPr>
                <a:solidFill>
                  <a:schemeClr val="accent1">
                    <a:lumMod val="50000"/>
                  </a:schemeClr>
                </a:solidFill>
              </a:defRPr>
            </a:lvl4pPr>
            <a:lvl5pPr marL="2438339" indent="0">
              <a:buFontTx/>
              <a:buNone/>
              <a:defRPr>
                <a:solidFill>
                  <a:schemeClr val="accent1">
                    <a:lumMod val="50000"/>
                  </a:schemeClr>
                </a:solidFill>
              </a:defRPr>
            </a:lvl5pPr>
          </a:lstStyle>
          <a:p>
            <a:pPr lvl="0"/>
            <a:r>
              <a:rPr lang="en-US" dirty="0"/>
              <a:t>Click to edit text</a:t>
            </a:r>
          </a:p>
        </p:txBody>
      </p:sp>
      <p:sp>
        <p:nvSpPr>
          <p:cNvPr id="7" name="Oval 6"/>
          <p:cNvSpPr/>
          <p:nvPr userDrawn="1"/>
        </p:nvSpPr>
        <p:spPr>
          <a:xfrm>
            <a:off x="670486" y="-1183752"/>
            <a:ext cx="10534037" cy="9817211"/>
          </a:xfrm>
          <a:prstGeom prst="ellipse">
            <a:avLst/>
          </a:prstGeom>
          <a:noFill/>
          <a:ln w="254000">
            <a:solidFill>
              <a:schemeClr val="accent2">
                <a:alpha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15299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 Sub title">
    <p:bg>
      <p:bgPr>
        <a:solidFill>
          <a:srgbClr val="6EBF4B"/>
        </a:solidFill>
        <a:effectLst/>
      </p:bgPr>
    </p:bg>
    <p:spTree>
      <p:nvGrpSpPr>
        <p:cNvPr id="1" name=""/>
        <p:cNvGrpSpPr/>
        <p:nvPr/>
      </p:nvGrpSpPr>
      <p:grpSpPr>
        <a:xfrm>
          <a:off x="0" y="0"/>
          <a:ext cx="0" cy="0"/>
          <a:chOff x="0" y="0"/>
          <a:chExt cx="0" cy="0"/>
        </a:xfrm>
      </p:grpSpPr>
      <p:sp>
        <p:nvSpPr>
          <p:cNvPr id="3" name="Oval 2"/>
          <p:cNvSpPr/>
          <p:nvPr userDrawn="1"/>
        </p:nvSpPr>
        <p:spPr>
          <a:xfrm>
            <a:off x="1187395" y="-1479606"/>
            <a:ext cx="9817211" cy="9817211"/>
          </a:xfrm>
          <a:prstGeom prst="ellipse">
            <a:avLst/>
          </a:prstGeom>
          <a:solidFill>
            <a:schemeClr val="bg1"/>
          </a:solidFill>
          <a:ln w="1270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Rectangle 5"/>
          <p:cNvSpPr/>
          <p:nvPr userDrawn="1"/>
        </p:nvSpPr>
        <p:spPr>
          <a:xfrm>
            <a:off x="2802194" y="0"/>
            <a:ext cx="938980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Oval 6"/>
          <p:cNvSpPr/>
          <p:nvPr userDrawn="1"/>
        </p:nvSpPr>
        <p:spPr>
          <a:xfrm>
            <a:off x="643763" y="-1479606"/>
            <a:ext cx="10534037" cy="9817211"/>
          </a:xfrm>
          <a:prstGeom prst="ellipse">
            <a:avLst/>
          </a:prstGeom>
          <a:noFill/>
          <a:ln w="254000">
            <a:solidFill>
              <a:srgbClr val="DCEFD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5"/>
          <p:cNvSpPr>
            <a:spLocks noGrp="1"/>
          </p:cNvSpPr>
          <p:nvPr>
            <p:ph type="body" sz="quarter" idx="10" hasCustomPrompt="1"/>
          </p:nvPr>
        </p:nvSpPr>
        <p:spPr>
          <a:xfrm>
            <a:off x="1187395" y="2377733"/>
            <a:ext cx="9817211" cy="796480"/>
          </a:xfrm>
          <a:prstGeom prst="rect">
            <a:avLst/>
          </a:prstGeom>
        </p:spPr>
        <p:txBody>
          <a:bodyPr/>
          <a:lstStyle>
            <a:lvl1pPr marL="0" indent="0" algn="ctr">
              <a:buFontTx/>
              <a:buNone/>
              <a:defRPr sz="8800">
                <a:solidFill>
                  <a:schemeClr val="tx2"/>
                </a:solidFill>
              </a:defRPr>
            </a:lvl1pPr>
            <a:lvl2pPr marL="609585" indent="0" algn="l">
              <a:buFontTx/>
              <a:buNone/>
              <a:defRPr/>
            </a:lvl2pPr>
            <a:lvl3pPr marL="1219170" indent="0" algn="l">
              <a:buFontTx/>
              <a:buNone/>
              <a:defRPr/>
            </a:lvl3pPr>
            <a:lvl4pPr marL="1828754" indent="0" algn="l">
              <a:buFontTx/>
              <a:buNone/>
              <a:defRPr/>
            </a:lvl4pPr>
            <a:lvl5pPr marL="2438339" indent="0" algn="l">
              <a:buFontTx/>
              <a:buNone/>
              <a:defRPr/>
            </a:lvl5pPr>
          </a:lstStyle>
          <a:p>
            <a:pPr lvl="0"/>
            <a:r>
              <a:rPr lang="en-US" dirty="0"/>
              <a:t>Click to edit text</a:t>
            </a:r>
          </a:p>
        </p:txBody>
      </p:sp>
      <p:sp>
        <p:nvSpPr>
          <p:cNvPr id="11" name="Text Placeholder 9"/>
          <p:cNvSpPr>
            <a:spLocks noGrp="1"/>
          </p:cNvSpPr>
          <p:nvPr>
            <p:ph type="body" sz="quarter" idx="11" hasCustomPrompt="1"/>
          </p:nvPr>
        </p:nvSpPr>
        <p:spPr>
          <a:xfrm>
            <a:off x="1818968" y="3724853"/>
            <a:ext cx="8455741" cy="1219200"/>
          </a:xfrm>
          <a:prstGeom prst="rect">
            <a:avLst/>
          </a:prstGeom>
        </p:spPr>
        <p:txBody>
          <a:bodyPr/>
          <a:lstStyle>
            <a:lvl1pPr marL="0" indent="0" algn="ctr">
              <a:buFontTx/>
              <a:buNone/>
              <a:defRPr>
                <a:solidFill>
                  <a:schemeClr val="accent2"/>
                </a:solidFill>
              </a:defRPr>
            </a:lvl1pPr>
            <a:lvl2pPr marL="609585" indent="0">
              <a:buFontTx/>
              <a:buNone/>
              <a:defRPr>
                <a:solidFill>
                  <a:schemeClr val="accent1">
                    <a:lumMod val="50000"/>
                  </a:schemeClr>
                </a:solidFill>
              </a:defRPr>
            </a:lvl2pPr>
            <a:lvl3pPr marL="1219170" indent="0">
              <a:buFontTx/>
              <a:buNone/>
              <a:defRPr>
                <a:solidFill>
                  <a:schemeClr val="accent1">
                    <a:lumMod val="50000"/>
                  </a:schemeClr>
                </a:solidFill>
              </a:defRPr>
            </a:lvl3pPr>
            <a:lvl4pPr marL="1828754" indent="0">
              <a:buFontTx/>
              <a:buNone/>
              <a:defRPr>
                <a:solidFill>
                  <a:schemeClr val="accent1">
                    <a:lumMod val="50000"/>
                  </a:schemeClr>
                </a:solidFill>
              </a:defRPr>
            </a:lvl4pPr>
            <a:lvl5pPr marL="2438339" indent="0">
              <a:buFontTx/>
              <a:buNone/>
              <a:defRPr>
                <a:solidFill>
                  <a:schemeClr val="accent1">
                    <a:lumMod val="50000"/>
                  </a:schemeClr>
                </a:solidFill>
              </a:defRPr>
            </a:lvl5pPr>
          </a:lstStyle>
          <a:p>
            <a:pPr lvl="0"/>
            <a:r>
              <a:rPr lang="en-US" dirty="0"/>
              <a:t>Click to edit text</a:t>
            </a:r>
          </a:p>
        </p:txBody>
      </p:sp>
    </p:spTree>
    <p:extLst>
      <p:ext uri="{BB962C8B-B14F-4D97-AF65-F5344CB8AC3E}">
        <p14:creationId xmlns:p14="http://schemas.microsoft.com/office/powerpoint/2010/main" val="34699346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 Sub title">
    <p:bg>
      <p:bgPr>
        <a:solidFill>
          <a:schemeClr val="accent2">
            <a:lumMod val="50000"/>
          </a:schemeClr>
        </a:solidFill>
        <a:effectLst/>
      </p:bgPr>
    </p:bg>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0" y="2377733"/>
            <a:ext cx="12192000" cy="796480"/>
          </a:xfrm>
          <a:prstGeom prst="rect">
            <a:avLst/>
          </a:prstGeom>
        </p:spPr>
        <p:txBody>
          <a:bodyPr/>
          <a:lstStyle>
            <a:lvl1pPr marL="0" indent="0" algn="ctr">
              <a:buFontTx/>
              <a:buNone/>
              <a:defRPr sz="8800">
                <a:solidFill>
                  <a:schemeClr val="bg1"/>
                </a:solidFill>
              </a:defRPr>
            </a:lvl1pPr>
            <a:lvl2pPr marL="609585" indent="0" algn="l">
              <a:buFontTx/>
              <a:buNone/>
              <a:defRPr/>
            </a:lvl2pPr>
            <a:lvl3pPr marL="1219170" indent="0" algn="l">
              <a:buFontTx/>
              <a:buNone/>
              <a:defRPr/>
            </a:lvl3pPr>
            <a:lvl4pPr marL="1828754" indent="0" algn="l">
              <a:buFontTx/>
              <a:buNone/>
              <a:defRPr/>
            </a:lvl4pPr>
            <a:lvl5pPr marL="2438339" indent="0" algn="l">
              <a:buFontTx/>
              <a:buNone/>
              <a:defRPr/>
            </a:lvl5pPr>
          </a:lstStyle>
          <a:p>
            <a:pPr lvl="0"/>
            <a:r>
              <a:rPr lang="en-US" dirty="0"/>
              <a:t>Click to edit text</a:t>
            </a:r>
          </a:p>
        </p:txBody>
      </p:sp>
      <p:sp>
        <p:nvSpPr>
          <p:cNvPr id="4" name="Text Placeholder 9"/>
          <p:cNvSpPr>
            <a:spLocks noGrp="1"/>
          </p:cNvSpPr>
          <p:nvPr>
            <p:ph type="body" sz="quarter" idx="11" hasCustomPrompt="1"/>
          </p:nvPr>
        </p:nvSpPr>
        <p:spPr>
          <a:xfrm>
            <a:off x="0" y="3724853"/>
            <a:ext cx="12192000" cy="1219200"/>
          </a:xfrm>
          <a:prstGeom prst="rect">
            <a:avLst/>
          </a:prstGeom>
        </p:spPr>
        <p:txBody>
          <a:bodyPr/>
          <a:lstStyle>
            <a:lvl1pPr marL="0" indent="0" algn="ctr">
              <a:buFontTx/>
              <a:buNone/>
              <a:defRPr>
                <a:solidFill>
                  <a:schemeClr val="accent2">
                    <a:lumMod val="60000"/>
                    <a:lumOff val="40000"/>
                  </a:schemeClr>
                </a:solidFill>
              </a:defRPr>
            </a:lvl1pPr>
            <a:lvl2pPr marL="609585" indent="0">
              <a:buFontTx/>
              <a:buNone/>
              <a:defRPr>
                <a:solidFill>
                  <a:schemeClr val="accent1">
                    <a:lumMod val="50000"/>
                  </a:schemeClr>
                </a:solidFill>
              </a:defRPr>
            </a:lvl2pPr>
            <a:lvl3pPr marL="1219170" indent="0">
              <a:buFontTx/>
              <a:buNone/>
              <a:defRPr>
                <a:solidFill>
                  <a:schemeClr val="accent1">
                    <a:lumMod val="50000"/>
                  </a:schemeClr>
                </a:solidFill>
              </a:defRPr>
            </a:lvl3pPr>
            <a:lvl4pPr marL="1828754" indent="0">
              <a:buFontTx/>
              <a:buNone/>
              <a:defRPr>
                <a:solidFill>
                  <a:schemeClr val="accent1">
                    <a:lumMod val="50000"/>
                  </a:schemeClr>
                </a:solidFill>
              </a:defRPr>
            </a:lvl4pPr>
            <a:lvl5pPr marL="2438339" indent="0">
              <a:buFontTx/>
              <a:buNone/>
              <a:defRPr>
                <a:solidFill>
                  <a:schemeClr val="accent1">
                    <a:lumMod val="50000"/>
                  </a:schemeClr>
                </a:solidFill>
              </a:defRPr>
            </a:lvl5pPr>
          </a:lstStyle>
          <a:p>
            <a:pPr lvl="0"/>
            <a:r>
              <a:rPr lang="en-US" dirty="0"/>
              <a:t>Click to edit text</a:t>
            </a:r>
          </a:p>
        </p:txBody>
      </p:sp>
    </p:spTree>
    <p:extLst>
      <p:ext uri="{BB962C8B-B14F-4D97-AF65-F5344CB8AC3E}">
        <p14:creationId xmlns:p14="http://schemas.microsoft.com/office/powerpoint/2010/main" val="40410873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 Content">
    <p:spTree>
      <p:nvGrpSpPr>
        <p:cNvPr id="1" name=""/>
        <p:cNvGrpSpPr/>
        <p:nvPr/>
      </p:nvGrpSpPr>
      <p:grpSpPr>
        <a:xfrm>
          <a:off x="0" y="0"/>
          <a:ext cx="0" cy="0"/>
          <a:chOff x="0" y="0"/>
          <a:chExt cx="0" cy="0"/>
        </a:xfrm>
      </p:grpSpPr>
      <p:cxnSp>
        <p:nvCxnSpPr>
          <p:cNvPr id="4" name="Straight Connector 3"/>
          <p:cNvCxnSpPr/>
          <p:nvPr userDrawn="1"/>
        </p:nvCxnSpPr>
        <p:spPr>
          <a:xfrm>
            <a:off x="587207" y="1549115"/>
            <a:ext cx="1096310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0" hasCustomPrompt="1"/>
          </p:nvPr>
        </p:nvSpPr>
        <p:spPr>
          <a:xfrm>
            <a:off x="587207" y="605093"/>
            <a:ext cx="10963108" cy="825568"/>
          </a:xfrm>
          <a:prstGeom prst="rect">
            <a:avLst/>
          </a:prstGeom>
        </p:spPr>
        <p:txBody>
          <a:bodyPr/>
          <a:lstStyle>
            <a:lvl1pPr marL="0" indent="0">
              <a:buFontTx/>
              <a:buNone/>
              <a:defRPr b="1">
                <a:solidFill>
                  <a:schemeClr val="tx2">
                    <a:lumMod val="50000"/>
                  </a:schemeClr>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edit Header</a:t>
            </a:r>
          </a:p>
        </p:txBody>
      </p:sp>
      <p:sp>
        <p:nvSpPr>
          <p:cNvPr id="8" name="Content Placeholder 3"/>
          <p:cNvSpPr>
            <a:spLocks noGrp="1"/>
          </p:cNvSpPr>
          <p:nvPr>
            <p:ph sz="quarter" idx="18"/>
          </p:nvPr>
        </p:nvSpPr>
        <p:spPr>
          <a:xfrm>
            <a:off x="587207" y="1758949"/>
            <a:ext cx="10963108" cy="4732467"/>
          </a:xfrm>
          <a:prstGeom prst="rect">
            <a:avLst/>
          </a:prstGeom>
        </p:spPr>
        <p:txBody>
          <a:bodyPr/>
          <a:lstStyle>
            <a:lvl1pPr>
              <a:defRPr sz="3200">
                <a:solidFill>
                  <a:schemeClr val="tx2"/>
                </a:solidFill>
              </a:defRPr>
            </a:lvl1pPr>
            <a:lvl2pPr>
              <a:defRPr sz="2667">
                <a:solidFill>
                  <a:schemeClr val="accent2"/>
                </a:solidFill>
              </a:defRPr>
            </a:lvl2pPr>
            <a:lvl3pPr>
              <a:defRPr sz="2400">
                <a:solidFill>
                  <a:schemeClr val="bg2">
                    <a:lumMod val="50000"/>
                  </a:schemeClr>
                </a:solidFill>
              </a:defRPr>
            </a:lvl3pPr>
            <a:lvl4pPr>
              <a:defRPr sz="2133">
                <a:solidFill>
                  <a:schemeClr val="accent2"/>
                </a:solidFill>
              </a:defRPr>
            </a:lvl4pPr>
            <a:lvl5pPr>
              <a:defRPr sz="2133">
                <a:solidFill>
                  <a:schemeClr val="bg2">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80325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 Content">
    <p:spTree>
      <p:nvGrpSpPr>
        <p:cNvPr id="1" name=""/>
        <p:cNvGrpSpPr/>
        <p:nvPr/>
      </p:nvGrpSpPr>
      <p:grpSpPr>
        <a:xfrm>
          <a:off x="0" y="0"/>
          <a:ext cx="0" cy="0"/>
          <a:chOff x="0" y="0"/>
          <a:chExt cx="0" cy="0"/>
        </a:xfrm>
      </p:grpSpPr>
      <p:cxnSp>
        <p:nvCxnSpPr>
          <p:cNvPr id="4" name="Straight Connector 3"/>
          <p:cNvCxnSpPr/>
          <p:nvPr userDrawn="1"/>
        </p:nvCxnSpPr>
        <p:spPr>
          <a:xfrm>
            <a:off x="587207" y="1549115"/>
            <a:ext cx="1096310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0" hasCustomPrompt="1"/>
          </p:nvPr>
        </p:nvSpPr>
        <p:spPr>
          <a:xfrm>
            <a:off x="587207" y="605093"/>
            <a:ext cx="10963108" cy="825568"/>
          </a:xfrm>
          <a:prstGeom prst="rect">
            <a:avLst/>
          </a:prstGeom>
        </p:spPr>
        <p:txBody>
          <a:bodyPr/>
          <a:lstStyle>
            <a:lvl1pPr marL="0" indent="0">
              <a:buFontTx/>
              <a:buNone/>
              <a:defRPr b="1">
                <a:solidFill>
                  <a:schemeClr val="tx2">
                    <a:lumMod val="50000"/>
                  </a:schemeClr>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edit Header</a:t>
            </a:r>
          </a:p>
        </p:txBody>
      </p:sp>
      <p:sp>
        <p:nvSpPr>
          <p:cNvPr id="8" name="Content Placeholder 3"/>
          <p:cNvSpPr>
            <a:spLocks noGrp="1"/>
          </p:cNvSpPr>
          <p:nvPr>
            <p:ph sz="quarter" idx="18"/>
          </p:nvPr>
        </p:nvSpPr>
        <p:spPr>
          <a:xfrm>
            <a:off x="587207" y="1758949"/>
            <a:ext cx="5274332" cy="4732467"/>
          </a:xfrm>
          <a:prstGeom prst="rect">
            <a:avLst/>
          </a:prstGeom>
        </p:spPr>
        <p:txBody>
          <a:bodyPr/>
          <a:lstStyle>
            <a:lvl1pPr>
              <a:defRPr sz="3200">
                <a:solidFill>
                  <a:schemeClr val="tx2"/>
                </a:solidFill>
              </a:defRPr>
            </a:lvl1pPr>
            <a:lvl2pPr>
              <a:defRPr sz="2667">
                <a:solidFill>
                  <a:schemeClr val="accent2"/>
                </a:solidFill>
              </a:defRPr>
            </a:lvl2pPr>
            <a:lvl3pPr>
              <a:defRPr sz="2400">
                <a:solidFill>
                  <a:schemeClr val="bg2">
                    <a:lumMod val="50000"/>
                  </a:schemeClr>
                </a:solidFill>
              </a:defRPr>
            </a:lvl3pPr>
            <a:lvl4pPr>
              <a:defRPr sz="2133">
                <a:solidFill>
                  <a:schemeClr val="accent2"/>
                </a:solidFill>
              </a:defRPr>
            </a:lvl4pPr>
            <a:lvl5pPr>
              <a:defRPr sz="2133">
                <a:solidFill>
                  <a:schemeClr val="bg2">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21"/>
          </p:nvPr>
        </p:nvSpPr>
        <p:spPr>
          <a:xfrm>
            <a:off x="6260351" y="1758949"/>
            <a:ext cx="5274332" cy="4732467"/>
          </a:xfrm>
          <a:prstGeom prst="rect">
            <a:avLst/>
          </a:prstGeom>
        </p:spPr>
        <p:txBody>
          <a:bodyPr/>
          <a:lstStyle>
            <a:lvl1pPr>
              <a:defRPr sz="3200">
                <a:solidFill>
                  <a:schemeClr val="tx2"/>
                </a:solidFill>
              </a:defRPr>
            </a:lvl1pPr>
            <a:lvl2pPr>
              <a:defRPr sz="2667">
                <a:solidFill>
                  <a:schemeClr val="accent2"/>
                </a:solidFill>
              </a:defRPr>
            </a:lvl2pPr>
            <a:lvl3pPr>
              <a:defRPr sz="2400">
                <a:solidFill>
                  <a:schemeClr val="bg2">
                    <a:lumMod val="50000"/>
                  </a:schemeClr>
                </a:solidFill>
              </a:defRPr>
            </a:lvl3pPr>
            <a:lvl4pPr>
              <a:defRPr sz="2133">
                <a:solidFill>
                  <a:schemeClr val="accent2"/>
                </a:solidFill>
              </a:defRPr>
            </a:lvl4pPr>
            <a:lvl5pPr>
              <a:defRPr sz="2133">
                <a:solidFill>
                  <a:schemeClr val="bg2">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74681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 Content">
    <p:bg>
      <p:bgPr>
        <a:solidFill>
          <a:schemeClr val="accent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587207" y="1549115"/>
            <a:ext cx="10963108" cy="0"/>
          </a:xfrm>
          <a:prstGeom prst="line">
            <a:avLst/>
          </a:prstGeom>
          <a:ln/>
        </p:spPr>
        <p:style>
          <a:lnRef idx="1">
            <a:schemeClr val="accent6"/>
          </a:lnRef>
          <a:fillRef idx="0">
            <a:schemeClr val="accent6"/>
          </a:fillRef>
          <a:effectRef idx="0">
            <a:schemeClr val="accent6"/>
          </a:effectRef>
          <a:fontRef idx="minor">
            <a:schemeClr val="tx1"/>
          </a:fontRef>
        </p:style>
      </p:cxnSp>
      <p:sp>
        <p:nvSpPr>
          <p:cNvPr id="6" name="Text Placeholder 5"/>
          <p:cNvSpPr>
            <a:spLocks noGrp="1"/>
          </p:cNvSpPr>
          <p:nvPr>
            <p:ph type="body" sz="quarter" idx="10" hasCustomPrompt="1"/>
          </p:nvPr>
        </p:nvSpPr>
        <p:spPr>
          <a:xfrm>
            <a:off x="587207" y="605093"/>
            <a:ext cx="10963108" cy="825568"/>
          </a:xfrm>
          <a:prstGeom prst="rect">
            <a:avLst/>
          </a:prstGeom>
        </p:spPr>
        <p:txBody>
          <a:bodyPr/>
          <a:lstStyle>
            <a:lvl1pPr marL="0" indent="0">
              <a:buFontTx/>
              <a:buNone/>
              <a:defRPr b="1">
                <a:solidFill>
                  <a:schemeClr val="bg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edit Header</a:t>
            </a:r>
          </a:p>
        </p:txBody>
      </p:sp>
      <p:sp>
        <p:nvSpPr>
          <p:cNvPr id="8" name="Content Placeholder 3"/>
          <p:cNvSpPr>
            <a:spLocks noGrp="1"/>
          </p:cNvSpPr>
          <p:nvPr>
            <p:ph sz="quarter" idx="18"/>
          </p:nvPr>
        </p:nvSpPr>
        <p:spPr>
          <a:xfrm>
            <a:off x="587207" y="1758949"/>
            <a:ext cx="10963108" cy="4732467"/>
          </a:xfrm>
          <a:prstGeom prst="rect">
            <a:avLst/>
          </a:prstGeom>
        </p:spPr>
        <p:txBody>
          <a:bodyPr/>
          <a:lstStyle>
            <a:lvl1pPr>
              <a:defRPr sz="3200">
                <a:solidFill>
                  <a:schemeClr val="bg1"/>
                </a:solidFill>
              </a:defRPr>
            </a:lvl1pPr>
            <a:lvl2pPr>
              <a:defRPr sz="2667">
                <a:solidFill>
                  <a:schemeClr val="bg2">
                    <a:lumMod val="20000"/>
                    <a:lumOff val="80000"/>
                  </a:schemeClr>
                </a:solidFill>
              </a:defRPr>
            </a:lvl2pPr>
            <a:lvl3pPr>
              <a:defRPr sz="2400">
                <a:solidFill>
                  <a:schemeClr val="accent2">
                    <a:lumMod val="20000"/>
                    <a:lumOff val="80000"/>
                  </a:schemeClr>
                </a:solidFill>
              </a:defRPr>
            </a:lvl3pPr>
            <a:lvl4pPr>
              <a:defRPr sz="2133">
                <a:solidFill>
                  <a:schemeClr val="accent4">
                    <a:lumMod val="20000"/>
                    <a:lumOff val="80000"/>
                  </a:schemeClr>
                </a:solidFill>
              </a:defRPr>
            </a:lvl4pPr>
            <a:lvl5pPr>
              <a:defRPr sz="2133">
                <a:solidFill>
                  <a:schemeClr val="accent6">
                    <a:lumMod val="20000"/>
                    <a:lumOff val="8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95807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 Content">
    <p:bg>
      <p:bgPr>
        <a:solidFill>
          <a:schemeClr val="accent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587207" y="1549115"/>
            <a:ext cx="10963108" cy="0"/>
          </a:xfrm>
          <a:prstGeom prst="line">
            <a:avLst/>
          </a:prstGeom>
          <a:ln/>
        </p:spPr>
        <p:style>
          <a:lnRef idx="1">
            <a:schemeClr val="accent6"/>
          </a:lnRef>
          <a:fillRef idx="0">
            <a:schemeClr val="accent6"/>
          </a:fillRef>
          <a:effectRef idx="0">
            <a:schemeClr val="accent6"/>
          </a:effectRef>
          <a:fontRef idx="minor">
            <a:schemeClr val="tx1"/>
          </a:fontRef>
        </p:style>
      </p:cxnSp>
      <p:sp>
        <p:nvSpPr>
          <p:cNvPr id="6" name="Text Placeholder 5"/>
          <p:cNvSpPr>
            <a:spLocks noGrp="1"/>
          </p:cNvSpPr>
          <p:nvPr>
            <p:ph type="body" sz="quarter" idx="10" hasCustomPrompt="1"/>
          </p:nvPr>
        </p:nvSpPr>
        <p:spPr>
          <a:xfrm>
            <a:off x="587207" y="605093"/>
            <a:ext cx="10963108" cy="825568"/>
          </a:xfrm>
          <a:prstGeom prst="rect">
            <a:avLst/>
          </a:prstGeom>
        </p:spPr>
        <p:txBody>
          <a:bodyPr/>
          <a:lstStyle>
            <a:lvl1pPr marL="0" indent="0">
              <a:buFontTx/>
              <a:buNone/>
              <a:defRPr b="1">
                <a:solidFill>
                  <a:schemeClr val="bg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edit Header</a:t>
            </a:r>
          </a:p>
        </p:txBody>
      </p:sp>
      <p:sp>
        <p:nvSpPr>
          <p:cNvPr id="8" name="Content Placeholder 3"/>
          <p:cNvSpPr>
            <a:spLocks noGrp="1"/>
          </p:cNvSpPr>
          <p:nvPr>
            <p:ph sz="quarter" idx="18"/>
          </p:nvPr>
        </p:nvSpPr>
        <p:spPr>
          <a:xfrm>
            <a:off x="587207" y="1758949"/>
            <a:ext cx="5274332" cy="4732467"/>
          </a:xfrm>
          <a:prstGeom prst="rect">
            <a:avLst/>
          </a:prstGeom>
        </p:spPr>
        <p:txBody>
          <a:bodyPr/>
          <a:lstStyle>
            <a:lvl1pPr>
              <a:defRPr sz="3200">
                <a:solidFill>
                  <a:schemeClr val="bg1"/>
                </a:solidFill>
              </a:defRPr>
            </a:lvl1pPr>
            <a:lvl2pPr>
              <a:defRPr sz="2667">
                <a:solidFill>
                  <a:schemeClr val="bg2">
                    <a:lumMod val="20000"/>
                    <a:lumOff val="80000"/>
                  </a:schemeClr>
                </a:solidFill>
              </a:defRPr>
            </a:lvl2pPr>
            <a:lvl3pPr>
              <a:defRPr sz="2400">
                <a:solidFill>
                  <a:schemeClr val="accent2">
                    <a:lumMod val="20000"/>
                    <a:lumOff val="80000"/>
                  </a:schemeClr>
                </a:solidFill>
              </a:defRPr>
            </a:lvl3pPr>
            <a:lvl4pPr>
              <a:defRPr sz="2133">
                <a:solidFill>
                  <a:schemeClr val="accent4">
                    <a:lumMod val="20000"/>
                    <a:lumOff val="80000"/>
                  </a:schemeClr>
                </a:solidFill>
              </a:defRPr>
            </a:lvl4pPr>
            <a:lvl5pPr>
              <a:defRPr sz="2133">
                <a:solidFill>
                  <a:schemeClr val="accent6">
                    <a:lumMod val="20000"/>
                    <a:lumOff val="8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9"/>
          </p:nvPr>
        </p:nvSpPr>
        <p:spPr>
          <a:xfrm>
            <a:off x="6260353" y="1758949"/>
            <a:ext cx="5274332" cy="4732467"/>
          </a:xfrm>
          <a:prstGeom prst="rect">
            <a:avLst/>
          </a:prstGeom>
        </p:spPr>
        <p:txBody>
          <a:bodyPr/>
          <a:lstStyle>
            <a:lvl1pPr>
              <a:defRPr sz="3200">
                <a:solidFill>
                  <a:schemeClr val="bg1"/>
                </a:solidFill>
              </a:defRPr>
            </a:lvl1pPr>
            <a:lvl2pPr>
              <a:defRPr sz="2667">
                <a:solidFill>
                  <a:schemeClr val="bg2">
                    <a:lumMod val="20000"/>
                    <a:lumOff val="80000"/>
                  </a:schemeClr>
                </a:solidFill>
              </a:defRPr>
            </a:lvl2pPr>
            <a:lvl3pPr>
              <a:defRPr sz="2400">
                <a:solidFill>
                  <a:schemeClr val="accent2">
                    <a:lumMod val="20000"/>
                    <a:lumOff val="80000"/>
                  </a:schemeClr>
                </a:solidFill>
              </a:defRPr>
            </a:lvl3pPr>
            <a:lvl4pPr>
              <a:defRPr sz="2133">
                <a:solidFill>
                  <a:schemeClr val="accent4">
                    <a:lumMod val="20000"/>
                    <a:lumOff val="80000"/>
                  </a:schemeClr>
                </a:solidFill>
              </a:defRPr>
            </a:lvl4pPr>
            <a:lvl5pPr>
              <a:defRPr sz="2133">
                <a:solidFill>
                  <a:schemeClr val="accent6">
                    <a:lumMod val="20000"/>
                    <a:lumOff val="8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00161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 Quote">
    <p:bg>
      <p:bgPr>
        <a:solidFill>
          <a:schemeClr val="accent1">
            <a:lumMod val="75000"/>
          </a:schemeClr>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40237" y="150285"/>
            <a:ext cx="1254211" cy="1254211"/>
            <a:chOff x="180178" y="35224"/>
            <a:chExt cx="940658" cy="940658"/>
          </a:xfrm>
        </p:grpSpPr>
        <p:pic>
          <p:nvPicPr>
            <p:cNvPr id="4" name="Picture 3"/>
            <p:cNvPicPr>
              <a:picLocks noChangeAspect="1"/>
            </p:cNvPicPr>
            <p:nvPr userDrawn="1"/>
          </p:nvPicPr>
          <p:blipFill>
            <a:blip r:embed="rId2"/>
            <a:stretch>
              <a:fillRect/>
            </a:stretch>
          </p:blipFill>
          <p:spPr>
            <a:xfrm>
              <a:off x="256182" y="217709"/>
              <a:ext cx="736600" cy="558800"/>
            </a:xfrm>
            <a:prstGeom prst="rect">
              <a:avLst/>
            </a:prstGeom>
          </p:spPr>
        </p:pic>
        <p:sp>
          <p:nvSpPr>
            <p:cNvPr id="9" name="Oval 8"/>
            <p:cNvSpPr/>
            <p:nvPr userDrawn="1"/>
          </p:nvSpPr>
          <p:spPr>
            <a:xfrm>
              <a:off x="180178" y="35224"/>
              <a:ext cx="940658" cy="940658"/>
            </a:xfrm>
            <a:prstGeom prst="ellipse">
              <a:avLst/>
            </a:prstGeom>
            <a:solidFill>
              <a:srgbClr val="5AE2E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10" name="Group 9"/>
          <p:cNvGrpSpPr/>
          <p:nvPr userDrawn="1"/>
        </p:nvGrpSpPr>
        <p:grpSpPr>
          <a:xfrm>
            <a:off x="10694895" y="4560523"/>
            <a:ext cx="1254211" cy="1254211"/>
            <a:chOff x="8021171" y="3420392"/>
            <a:chExt cx="940658" cy="940658"/>
          </a:xfrm>
        </p:grpSpPr>
        <p:pic>
          <p:nvPicPr>
            <p:cNvPr id="5" name="Picture 4"/>
            <p:cNvPicPr>
              <a:picLocks noChangeAspect="1"/>
            </p:cNvPicPr>
            <p:nvPr userDrawn="1"/>
          </p:nvPicPr>
          <p:blipFill>
            <a:blip r:embed="rId2"/>
            <a:stretch>
              <a:fillRect/>
            </a:stretch>
          </p:blipFill>
          <p:spPr>
            <a:xfrm rot="10800000">
              <a:off x="8145507" y="3633056"/>
              <a:ext cx="736600" cy="558800"/>
            </a:xfrm>
            <a:prstGeom prst="rect">
              <a:avLst/>
            </a:prstGeom>
          </p:spPr>
        </p:pic>
        <p:sp>
          <p:nvSpPr>
            <p:cNvPr id="8" name="Oval 7"/>
            <p:cNvSpPr/>
            <p:nvPr userDrawn="1"/>
          </p:nvSpPr>
          <p:spPr>
            <a:xfrm>
              <a:off x="8021171" y="3420392"/>
              <a:ext cx="940658" cy="940658"/>
            </a:xfrm>
            <a:prstGeom prst="ellipse">
              <a:avLst/>
            </a:prstGeom>
            <a:solidFill>
              <a:srgbClr val="5AE2E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2" name="Text Placeholder 4"/>
          <p:cNvSpPr>
            <a:spLocks noGrp="1"/>
          </p:cNvSpPr>
          <p:nvPr>
            <p:ph type="body" sz="quarter" idx="10" hasCustomPrompt="1"/>
          </p:nvPr>
        </p:nvSpPr>
        <p:spPr>
          <a:xfrm>
            <a:off x="366717" y="1512017"/>
            <a:ext cx="11444283" cy="3108960"/>
          </a:xfrm>
          <a:prstGeom prst="rect">
            <a:avLst/>
          </a:prstGeom>
        </p:spPr>
        <p:txBody>
          <a:bodyPr vert="horz" anchor="ctr"/>
          <a:lstStyle>
            <a:lvl1pPr marL="0" indent="0">
              <a:buFontTx/>
              <a:buNone/>
              <a:defRPr sz="5867">
                <a:solidFill>
                  <a:srgbClr val="FFFFFF"/>
                </a:solidFill>
              </a:defRPr>
            </a:lvl1pPr>
            <a:lvl2pPr marL="609585" indent="0">
              <a:buFontTx/>
              <a:buNone/>
              <a:defRPr sz="3200">
                <a:solidFill>
                  <a:srgbClr val="FFFFFF"/>
                </a:solidFill>
              </a:defRPr>
            </a:lvl2pPr>
            <a:lvl3pPr marL="1219170" indent="0">
              <a:buFontTx/>
              <a:buNone/>
              <a:defRPr sz="3200">
                <a:solidFill>
                  <a:srgbClr val="FFFFFF"/>
                </a:solidFill>
              </a:defRPr>
            </a:lvl3pPr>
            <a:lvl4pPr marL="1828754" indent="0">
              <a:buFontTx/>
              <a:buNone/>
              <a:defRPr sz="3200">
                <a:solidFill>
                  <a:srgbClr val="FFFFFF"/>
                </a:solidFill>
              </a:defRPr>
            </a:lvl4pPr>
            <a:lvl5pPr marL="2438339" indent="0">
              <a:buFontTx/>
              <a:buNone/>
              <a:defRPr sz="3200">
                <a:solidFill>
                  <a:srgbClr val="FFFFFF"/>
                </a:solidFill>
              </a:defRPr>
            </a:lvl5pPr>
          </a:lstStyle>
          <a:p>
            <a:pPr lvl="0"/>
            <a:r>
              <a:rPr lang="en-US" dirty="0"/>
              <a:t>Insert quote here.</a:t>
            </a:r>
          </a:p>
        </p:txBody>
      </p:sp>
      <p:sp>
        <p:nvSpPr>
          <p:cNvPr id="3" name="Text Placeholder 6"/>
          <p:cNvSpPr>
            <a:spLocks noGrp="1"/>
          </p:cNvSpPr>
          <p:nvPr>
            <p:ph type="body" sz="quarter" idx="11" hasCustomPrompt="1"/>
          </p:nvPr>
        </p:nvSpPr>
        <p:spPr>
          <a:xfrm>
            <a:off x="366717" y="5872694"/>
            <a:ext cx="11444283" cy="684740"/>
          </a:xfrm>
          <a:prstGeom prst="rect">
            <a:avLst/>
          </a:prstGeom>
        </p:spPr>
        <p:txBody>
          <a:bodyPr vert="horz"/>
          <a:lstStyle>
            <a:lvl1pPr marL="0" indent="0" algn="l">
              <a:buFontTx/>
              <a:buNone/>
              <a:defRPr sz="3200" i="1" baseline="0">
                <a:solidFill>
                  <a:schemeClr val="accent1">
                    <a:lumMod val="20000"/>
                    <a:lumOff val="80000"/>
                  </a:schemeClr>
                </a:solidFill>
              </a:defRPr>
            </a:lvl1pPr>
            <a:lvl2pPr>
              <a:defRPr sz="2400" i="1">
                <a:solidFill>
                  <a:srgbClr val="FFFFFF"/>
                </a:solidFill>
              </a:defRPr>
            </a:lvl2pPr>
            <a:lvl3pPr>
              <a:defRPr sz="2400" i="1">
                <a:solidFill>
                  <a:srgbClr val="FFFFFF"/>
                </a:solidFill>
              </a:defRPr>
            </a:lvl3pPr>
            <a:lvl4pPr>
              <a:defRPr sz="2400" i="1">
                <a:solidFill>
                  <a:srgbClr val="FFFFFF"/>
                </a:solidFill>
              </a:defRPr>
            </a:lvl4pPr>
            <a:lvl5pPr>
              <a:defRPr sz="2400" i="1">
                <a:solidFill>
                  <a:srgbClr val="FFFFFF"/>
                </a:solidFill>
              </a:defRPr>
            </a:lvl5pPr>
          </a:lstStyle>
          <a:p>
            <a:pPr lvl="0"/>
            <a:r>
              <a:rPr lang="en-US" dirty="0"/>
              <a:t>- Name, Title, Company</a:t>
            </a:r>
          </a:p>
        </p:txBody>
      </p:sp>
      <p:sp>
        <p:nvSpPr>
          <p:cNvPr id="12" name="Oval 11"/>
          <p:cNvSpPr/>
          <p:nvPr userDrawn="1"/>
        </p:nvSpPr>
        <p:spPr>
          <a:xfrm>
            <a:off x="10694895" y="4354922"/>
            <a:ext cx="1566404" cy="1459812"/>
          </a:xfrm>
          <a:prstGeom prst="ellipse">
            <a:avLst/>
          </a:prstGeom>
          <a:noFill/>
          <a:ln w="63500">
            <a:solidFill>
              <a:schemeClr val="bg1">
                <a:alpha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Oval 12"/>
          <p:cNvSpPr/>
          <p:nvPr userDrawn="1"/>
        </p:nvSpPr>
        <p:spPr>
          <a:xfrm>
            <a:off x="-51533" y="-55315"/>
            <a:ext cx="1566404" cy="1459812"/>
          </a:xfrm>
          <a:prstGeom prst="ellipse">
            <a:avLst/>
          </a:prstGeom>
          <a:noFill/>
          <a:ln w="63500">
            <a:solidFill>
              <a:schemeClr val="bg1">
                <a:alpha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9766860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 Quote">
    <p:bg>
      <p:bgPr>
        <a:solidFill>
          <a:schemeClr val="tx2">
            <a:lumMod val="75000"/>
          </a:schemeClr>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40237" y="150285"/>
            <a:ext cx="1254211" cy="1254211"/>
            <a:chOff x="180178" y="35224"/>
            <a:chExt cx="940658" cy="940658"/>
          </a:xfrm>
        </p:grpSpPr>
        <p:pic>
          <p:nvPicPr>
            <p:cNvPr id="4" name="Picture 3"/>
            <p:cNvPicPr>
              <a:picLocks noChangeAspect="1"/>
            </p:cNvPicPr>
            <p:nvPr userDrawn="1"/>
          </p:nvPicPr>
          <p:blipFill>
            <a:blip r:embed="rId2"/>
            <a:stretch>
              <a:fillRect/>
            </a:stretch>
          </p:blipFill>
          <p:spPr>
            <a:xfrm>
              <a:off x="256182" y="217709"/>
              <a:ext cx="736600" cy="558800"/>
            </a:xfrm>
            <a:prstGeom prst="rect">
              <a:avLst/>
            </a:prstGeom>
          </p:spPr>
        </p:pic>
        <p:sp>
          <p:nvSpPr>
            <p:cNvPr id="9" name="Oval 8"/>
            <p:cNvSpPr/>
            <p:nvPr userDrawn="1"/>
          </p:nvSpPr>
          <p:spPr>
            <a:xfrm>
              <a:off x="180178" y="35224"/>
              <a:ext cx="940658" cy="940658"/>
            </a:xfrm>
            <a:prstGeom prst="ellipse">
              <a:avLst/>
            </a:prstGeom>
            <a:solidFill>
              <a:srgbClr val="5AE2E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10" name="Group 9"/>
          <p:cNvGrpSpPr/>
          <p:nvPr userDrawn="1"/>
        </p:nvGrpSpPr>
        <p:grpSpPr>
          <a:xfrm>
            <a:off x="10694895" y="4560523"/>
            <a:ext cx="1254211" cy="1254211"/>
            <a:chOff x="8021171" y="3420392"/>
            <a:chExt cx="940658" cy="940658"/>
          </a:xfrm>
        </p:grpSpPr>
        <p:pic>
          <p:nvPicPr>
            <p:cNvPr id="5" name="Picture 4"/>
            <p:cNvPicPr>
              <a:picLocks noChangeAspect="1"/>
            </p:cNvPicPr>
            <p:nvPr userDrawn="1"/>
          </p:nvPicPr>
          <p:blipFill>
            <a:blip r:embed="rId2"/>
            <a:stretch>
              <a:fillRect/>
            </a:stretch>
          </p:blipFill>
          <p:spPr>
            <a:xfrm rot="10800000">
              <a:off x="8145507" y="3633056"/>
              <a:ext cx="736600" cy="558800"/>
            </a:xfrm>
            <a:prstGeom prst="rect">
              <a:avLst/>
            </a:prstGeom>
          </p:spPr>
        </p:pic>
        <p:sp>
          <p:nvSpPr>
            <p:cNvPr id="8" name="Oval 7"/>
            <p:cNvSpPr/>
            <p:nvPr userDrawn="1"/>
          </p:nvSpPr>
          <p:spPr>
            <a:xfrm>
              <a:off x="8021171" y="3420392"/>
              <a:ext cx="940658" cy="940658"/>
            </a:xfrm>
            <a:prstGeom prst="ellipse">
              <a:avLst/>
            </a:prstGeom>
            <a:solidFill>
              <a:srgbClr val="5AE2E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2" name="Text Placeholder 4"/>
          <p:cNvSpPr>
            <a:spLocks noGrp="1"/>
          </p:cNvSpPr>
          <p:nvPr>
            <p:ph type="body" sz="quarter" idx="10" hasCustomPrompt="1"/>
          </p:nvPr>
        </p:nvSpPr>
        <p:spPr>
          <a:xfrm>
            <a:off x="366717" y="1512017"/>
            <a:ext cx="11444283" cy="3108960"/>
          </a:xfrm>
          <a:prstGeom prst="rect">
            <a:avLst/>
          </a:prstGeom>
        </p:spPr>
        <p:txBody>
          <a:bodyPr vert="horz" anchor="ctr"/>
          <a:lstStyle>
            <a:lvl1pPr marL="0" indent="0">
              <a:buFontTx/>
              <a:buNone/>
              <a:defRPr sz="5867">
                <a:solidFill>
                  <a:schemeClr val="bg1"/>
                </a:solidFill>
              </a:defRPr>
            </a:lvl1pPr>
            <a:lvl2pPr marL="609585" indent="0">
              <a:buFontTx/>
              <a:buNone/>
              <a:defRPr sz="3200">
                <a:solidFill>
                  <a:srgbClr val="FFFFFF"/>
                </a:solidFill>
              </a:defRPr>
            </a:lvl2pPr>
            <a:lvl3pPr marL="1219170" indent="0">
              <a:buFontTx/>
              <a:buNone/>
              <a:defRPr sz="3200">
                <a:solidFill>
                  <a:srgbClr val="FFFFFF"/>
                </a:solidFill>
              </a:defRPr>
            </a:lvl3pPr>
            <a:lvl4pPr marL="1828754" indent="0">
              <a:buFontTx/>
              <a:buNone/>
              <a:defRPr sz="3200">
                <a:solidFill>
                  <a:srgbClr val="FFFFFF"/>
                </a:solidFill>
              </a:defRPr>
            </a:lvl4pPr>
            <a:lvl5pPr marL="2438339" indent="0">
              <a:buFontTx/>
              <a:buNone/>
              <a:defRPr sz="3200">
                <a:solidFill>
                  <a:srgbClr val="FFFFFF"/>
                </a:solidFill>
              </a:defRPr>
            </a:lvl5pPr>
          </a:lstStyle>
          <a:p>
            <a:pPr lvl="0"/>
            <a:r>
              <a:rPr lang="en-US" dirty="0"/>
              <a:t>Insert quote here.</a:t>
            </a:r>
          </a:p>
        </p:txBody>
      </p:sp>
      <p:sp>
        <p:nvSpPr>
          <p:cNvPr id="3" name="Text Placeholder 6"/>
          <p:cNvSpPr>
            <a:spLocks noGrp="1"/>
          </p:cNvSpPr>
          <p:nvPr>
            <p:ph type="body" sz="quarter" idx="11" hasCustomPrompt="1"/>
          </p:nvPr>
        </p:nvSpPr>
        <p:spPr>
          <a:xfrm>
            <a:off x="366717" y="5872694"/>
            <a:ext cx="11444283" cy="684740"/>
          </a:xfrm>
          <a:prstGeom prst="rect">
            <a:avLst/>
          </a:prstGeom>
        </p:spPr>
        <p:txBody>
          <a:bodyPr vert="horz"/>
          <a:lstStyle>
            <a:lvl1pPr marL="0" indent="0" algn="l">
              <a:buFontTx/>
              <a:buNone/>
              <a:defRPr sz="3200" i="1" baseline="0">
                <a:solidFill>
                  <a:schemeClr val="bg2">
                    <a:lumMod val="50000"/>
                  </a:schemeClr>
                </a:solidFill>
              </a:defRPr>
            </a:lvl1pPr>
            <a:lvl2pPr>
              <a:defRPr sz="2400" i="1">
                <a:solidFill>
                  <a:srgbClr val="FFFFFF"/>
                </a:solidFill>
              </a:defRPr>
            </a:lvl2pPr>
            <a:lvl3pPr>
              <a:defRPr sz="2400" i="1">
                <a:solidFill>
                  <a:srgbClr val="FFFFFF"/>
                </a:solidFill>
              </a:defRPr>
            </a:lvl3pPr>
            <a:lvl4pPr>
              <a:defRPr sz="2400" i="1">
                <a:solidFill>
                  <a:srgbClr val="FFFFFF"/>
                </a:solidFill>
              </a:defRPr>
            </a:lvl4pPr>
            <a:lvl5pPr>
              <a:defRPr sz="2400" i="1">
                <a:solidFill>
                  <a:srgbClr val="FFFFFF"/>
                </a:solidFill>
              </a:defRPr>
            </a:lvl5pPr>
          </a:lstStyle>
          <a:p>
            <a:pPr lvl="0"/>
            <a:r>
              <a:rPr lang="en-US" dirty="0"/>
              <a:t>- Name, Title, Company</a:t>
            </a:r>
          </a:p>
        </p:txBody>
      </p:sp>
      <p:sp>
        <p:nvSpPr>
          <p:cNvPr id="12" name="Oval 11"/>
          <p:cNvSpPr/>
          <p:nvPr userDrawn="1"/>
        </p:nvSpPr>
        <p:spPr>
          <a:xfrm>
            <a:off x="10694895" y="4354922"/>
            <a:ext cx="1566404" cy="1459812"/>
          </a:xfrm>
          <a:prstGeom prst="ellipse">
            <a:avLst/>
          </a:prstGeom>
          <a:noFill/>
          <a:ln w="63500">
            <a:solidFill>
              <a:schemeClr val="bg1">
                <a:alpha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Oval 12"/>
          <p:cNvSpPr/>
          <p:nvPr userDrawn="1"/>
        </p:nvSpPr>
        <p:spPr>
          <a:xfrm>
            <a:off x="-51533" y="-55315"/>
            <a:ext cx="1566404" cy="1459812"/>
          </a:xfrm>
          <a:prstGeom prst="ellipse">
            <a:avLst/>
          </a:prstGeom>
          <a:noFill/>
          <a:ln w="63500">
            <a:solidFill>
              <a:schemeClr val="bg1">
                <a:alpha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348790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 Quote">
    <p:bg>
      <p:bgPr>
        <a:solidFill>
          <a:schemeClr val="accent2"/>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40237" y="150285"/>
            <a:ext cx="1254211" cy="1254211"/>
            <a:chOff x="180178" y="35224"/>
            <a:chExt cx="940658" cy="940658"/>
          </a:xfrm>
        </p:grpSpPr>
        <p:pic>
          <p:nvPicPr>
            <p:cNvPr id="4" name="Picture 3"/>
            <p:cNvPicPr>
              <a:picLocks noChangeAspect="1"/>
            </p:cNvPicPr>
            <p:nvPr userDrawn="1"/>
          </p:nvPicPr>
          <p:blipFill>
            <a:blip r:embed="rId2"/>
            <a:stretch>
              <a:fillRect/>
            </a:stretch>
          </p:blipFill>
          <p:spPr>
            <a:xfrm>
              <a:off x="256182" y="217709"/>
              <a:ext cx="736600" cy="558800"/>
            </a:xfrm>
            <a:prstGeom prst="rect">
              <a:avLst/>
            </a:prstGeom>
          </p:spPr>
        </p:pic>
        <p:sp>
          <p:nvSpPr>
            <p:cNvPr id="9" name="Oval 8"/>
            <p:cNvSpPr/>
            <p:nvPr userDrawn="1"/>
          </p:nvSpPr>
          <p:spPr>
            <a:xfrm>
              <a:off x="180178" y="35224"/>
              <a:ext cx="940658" cy="940658"/>
            </a:xfrm>
            <a:prstGeom prst="ellipse">
              <a:avLst/>
            </a:prstGeom>
            <a:solidFill>
              <a:srgbClr val="5AE2E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10" name="Group 9"/>
          <p:cNvGrpSpPr/>
          <p:nvPr userDrawn="1"/>
        </p:nvGrpSpPr>
        <p:grpSpPr>
          <a:xfrm>
            <a:off x="10694895" y="4560523"/>
            <a:ext cx="1254211" cy="1254211"/>
            <a:chOff x="8021171" y="3420392"/>
            <a:chExt cx="940658" cy="940658"/>
          </a:xfrm>
        </p:grpSpPr>
        <p:pic>
          <p:nvPicPr>
            <p:cNvPr id="5" name="Picture 4"/>
            <p:cNvPicPr>
              <a:picLocks noChangeAspect="1"/>
            </p:cNvPicPr>
            <p:nvPr userDrawn="1"/>
          </p:nvPicPr>
          <p:blipFill>
            <a:blip r:embed="rId2"/>
            <a:stretch>
              <a:fillRect/>
            </a:stretch>
          </p:blipFill>
          <p:spPr>
            <a:xfrm rot="10800000">
              <a:off x="8145507" y="3633056"/>
              <a:ext cx="736600" cy="558800"/>
            </a:xfrm>
            <a:prstGeom prst="rect">
              <a:avLst/>
            </a:prstGeom>
          </p:spPr>
        </p:pic>
        <p:sp>
          <p:nvSpPr>
            <p:cNvPr id="8" name="Oval 7"/>
            <p:cNvSpPr/>
            <p:nvPr userDrawn="1"/>
          </p:nvSpPr>
          <p:spPr>
            <a:xfrm>
              <a:off x="8021171" y="3420392"/>
              <a:ext cx="940658" cy="940658"/>
            </a:xfrm>
            <a:prstGeom prst="ellipse">
              <a:avLst/>
            </a:prstGeom>
            <a:solidFill>
              <a:srgbClr val="5AE2E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2" name="Text Placeholder 4"/>
          <p:cNvSpPr>
            <a:spLocks noGrp="1"/>
          </p:cNvSpPr>
          <p:nvPr>
            <p:ph type="body" sz="quarter" idx="10" hasCustomPrompt="1"/>
          </p:nvPr>
        </p:nvSpPr>
        <p:spPr>
          <a:xfrm>
            <a:off x="366717" y="1512017"/>
            <a:ext cx="11444283" cy="3108960"/>
          </a:xfrm>
          <a:prstGeom prst="rect">
            <a:avLst/>
          </a:prstGeom>
        </p:spPr>
        <p:txBody>
          <a:bodyPr vert="horz" anchor="ctr"/>
          <a:lstStyle>
            <a:lvl1pPr marL="0" indent="0">
              <a:buFontTx/>
              <a:buNone/>
              <a:defRPr sz="5867">
                <a:solidFill>
                  <a:schemeClr val="tx2"/>
                </a:solidFill>
              </a:defRPr>
            </a:lvl1pPr>
            <a:lvl2pPr marL="609585" indent="0">
              <a:buFontTx/>
              <a:buNone/>
              <a:defRPr sz="3200">
                <a:solidFill>
                  <a:srgbClr val="FFFFFF"/>
                </a:solidFill>
              </a:defRPr>
            </a:lvl2pPr>
            <a:lvl3pPr marL="1219170" indent="0">
              <a:buFontTx/>
              <a:buNone/>
              <a:defRPr sz="3200">
                <a:solidFill>
                  <a:srgbClr val="FFFFFF"/>
                </a:solidFill>
              </a:defRPr>
            </a:lvl3pPr>
            <a:lvl4pPr marL="1828754" indent="0">
              <a:buFontTx/>
              <a:buNone/>
              <a:defRPr sz="3200">
                <a:solidFill>
                  <a:srgbClr val="FFFFFF"/>
                </a:solidFill>
              </a:defRPr>
            </a:lvl4pPr>
            <a:lvl5pPr marL="2438339" indent="0">
              <a:buFontTx/>
              <a:buNone/>
              <a:defRPr sz="3200">
                <a:solidFill>
                  <a:srgbClr val="FFFFFF"/>
                </a:solidFill>
              </a:defRPr>
            </a:lvl5pPr>
          </a:lstStyle>
          <a:p>
            <a:pPr lvl="0"/>
            <a:r>
              <a:rPr lang="en-US" dirty="0"/>
              <a:t>Insert quote here.</a:t>
            </a:r>
          </a:p>
        </p:txBody>
      </p:sp>
      <p:sp>
        <p:nvSpPr>
          <p:cNvPr id="3" name="Text Placeholder 6"/>
          <p:cNvSpPr>
            <a:spLocks noGrp="1"/>
          </p:cNvSpPr>
          <p:nvPr>
            <p:ph type="body" sz="quarter" idx="11" hasCustomPrompt="1"/>
          </p:nvPr>
        </p:nvSpPr>
        <p:spPr>
          <a:xfrm>
            <a:off x="366717" y="5872694"/>
            <a:ext cx="11444283" cy="684740"/>
          </a:xfrm>
          <a:prstGeom prst="rect">
            <a:avLst/>
          </a:prstGeom>
        </p:spPr>
        <p:txBody>
          <a:bodyPr vert="horz"/>
          <a:lstStyle>
            <a:lvl1pPr marL="0" indent="0" algn="l">
              <a:buFontTx/>
              <a:buNone/>
              <a:defRPr sz="3200" i="1" baseline="0">
                <a:solidFill>
                  <a:schemeClr val="bg2">
                    <a:lumMod val="50000"/>
                  </a:schemeClr>
                </a:solidFill>
              </a:defRPr>
            </a:lvl1pPr>
            <a:lvl2pPr>
              <a:defRPr sz="2400" i="1">
                <a:solidFill>
                  <a:srgbClr val="FFFFFF"/>
                </a:solidFill>
              </a:defRPr>
            </a:lvl2pPr>
            <a:lvl3pPr>
              <a:defRPr sz="2400" i="1">
                <a:solidFill>
                  <a:srgbClr val="FFFFFF"/>
                </a:solidFill>
              </a:defRPr>
            </a:lvl3pPr>
            <a:lvl4pPr>
              <a:defRPr sz="2400" i="1">
                <a:solidFill>
                  <a:srgbClr val="FFFFFF"/>
                </a:solidFill>
              </a:defRPr>
            </a:lvl4pPr>
            <a:lvl5pPr>
              <a:defRPr sz="2400" i="1">
                <a:solidFill>
                  <a:srgbClr val="FFFFFF"/>
                </a:solidFill>
              </a:defRPr>
            </a:lvl5pPr>
          </a:lstStyle>
          <a:p>
            <a:pPr lvl="0"/>
            <a:r>
              <a:rPr lang="en-US" dirty="0"/>
              <a:t>- Name, Title, Company</a:t>
            </a:r>
          </a:p>
        </p:txBody>
      </p:sp>
      <p:sp>
        <p:nvSpPr>
          <p:cNvPr id="12" name="Oval 11"/>
          <p:cNvSpPr/>
          <p:nvPr userDrawn="1"/>
        </p:nvSpPr>
        <p:spPr>
          <a:xfrm>
            <a:off x="10694895" y="4354922"/>
            <a:ext cx="1566404" cy="1459812"/>
          </a:xfrm>
          <a:prstGeom prst="ellipse">
            <a:avLst/>
          </a:prstGeom>
          <a:noFill/>
          <a:ln w="63500">
            <a:solidFill>
              <a:schemeClr val="bg1">
                <a:alpha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Oval 12"/>
          <p:cNvSpPr/>
          <p:nvPr userDrawn="1"/>
        </p:nvSpPr>
        <p:spPr>
          <a:xfrm>
            <a:off x="-51533" y="-55315"/>
            <a:ext cx="1566404" cy="1459812"/>
          </a:xfrm>
          <a:prstGeom prst="ellipse">
            <a:avLst/>
          </a:prstGeom>
          <a:noFill/>
          <a:ln w="63500">
            <a:solidFill>
              <a:schemeClr val="bg1">
                <a:alpha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34671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hort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043" y="385001"/>
            <a:ext cx="2406315" cy="902369"/>
          </a:xfrm>
          <a:prstGeom prst="rect">
            <a:avLst/>
          </a:prstGeom>
        </p:spPr>
        <p:txBody>
          <a:bodyPr/>
          <a:lstStyle>
            <a:lvl1pPr>
              <a:defRPr sz="4000" b="1" baseline="0">
                <a:solidFill>
                  <a:schemeClr val="bg2">
                    <a:lumMod val="75000"/>
                  </a:schemeClr>
                </a:solidFill>
              </a:defRPr>
            </a:lvl1pPr>
          </a:lstStyle>
          <a:p>
            <a:r>
              <a:rPr lang="en-US" dirty="0"/>
              <a:t>Short Title</a:t>
            </a:r>
          </a:p>
        </p:txBody>
      </p:sp>
      <p:cxnSp>
        <p:nvCxnSpPr>
          <p:cNvPr id="3" name="Straight Connector 2"/>
          <p:cNvCxnSpPr/>
          <p:nvPr userDrawn="1"/>
        </p:nvCxnSpPr>
        <p:spPr>
          <a:xfrm>
            <a:off x="0" y="979911"/>
            <a:ext cx="27191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4"/>
          <p:cNvSpPr>
            <a:spLocks noGrp="1"/>
          </p:cNvSpPr>
          <p:nvPr>
            <p:ph sz="quarter" idx="14"/>
          </p:nvPr>
        </p:nvSpPr>
        <p:spPr>
          <a:xfrm>
            <a:off x="625475" y="1574823"/>
            <a:ext cx="10972967" cy="5090338"/>
          </a:xfrm>
          <a:prstGeom prst="rect">
            <a:avLst/>
          </a:prstGeom>
        </p:spPr>
        <p:txBody>
          <a:bodyPr/>
          <a:lstStyle>
            <a:lvl1pPr>
              <a:defRPr sz="3000" b="1"/>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accent6">
                    <a:lumMod val="75000"/>
                  </a:schemeClr>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#CommunityLIVE</a:t>
            </a:r>
          </a:p>
        </p:txBody>
      </p:sp>
    </p:spTree>
    <p:extLst>
      <p:ext uri="{BB962C8B-B14F-4D97-AF65-F5344CB8AC3E}">
        <p14:creationId xmlns:p14="http://schemas.microsoft.com/office/powerpoint/2010/main" val="38166279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 Quote">
    <p:bg>
      <p:bgPr>
        <a:solidFill>
          <a:schemeClr val="accent6">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341576" y="393599"/>
            <a:ext cx="982133" cy="745067"/>
          </a:xfrm>
          <a:prstGeom prst="rect">
            <a:avLst/>
          </a:prstGeom>
          <a:ln>
            <a:noFill/>
          </a:ln>
        </p:spPr>
      </p:pic>
      <p:sp>
        <p:nvSpPr>
          <p:cNvPr id="9" name="Oval 8"/>
          <p:cNvSpPr/>
          <p:nvPr userDrawn="1"/>
        </p:nvSpPr>
        <p:spPr>
          <a:xfrm>
            <a:off x="228612" y="150285"/>
            <a:ext cx="1254211" cy="1254211"/>
          </a:xfrm>
          <a:prstGeom prst="ellipse">
            <a:avLst/>
          </a:pr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userDrawn="1"/>
        </p:nvPicPr>
        <p:blipFill>
          <a:blip r:embed="rId2"/>
          <a:stretch>
            <a:fillRect/>
          </a:stretch>
        </p:blipFill>
        <p:spPr>
          <a:xfrm rot="10800000">
            <a:off x="10860676" y="4844075"/>
            <a:ext cx="982133" cy="745067"/>
          </a:xfrm>
          <a:prstGeom prst="rect">
            <a:avLst/>
          </a:prstGeom>
        </p:spPr>
      </p:pic>
      <p:sp>
        <p:nvSpPr>
          <p:cNvPr id="8" name="Oval 7"/>
          <p:cNvSpPr/>
          <p:nvPr userDrawn="1"/>
        </p:nvSpPr>
        <p:spPr>
          <a:xfrm>
            <a:off x="10694895" y="4560523"/>
            <a:ext cx="1254211" cy="1254211"/>
          </a:xfrm>
          <a:prstGeom prst="ellipse">
            <a:avLst/>
          </a:pr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ext Placeholder 4"/>
          <p:cNvSpPr>
            <a:spLocks noGrp="1"/>
          </p:cNvSpPr>
          <p:nvPr userDrawn="1">
            <p:ph type="body" sz="quarter" idx="10" hasCustomPrompt="1"/>
          </p:nvPr>
        </p:nvSpPr>
        <p:spPr>
          <a:xfrm>
            <a:off x="366717" y="1516050"/>
            <a:ext cx="11444283" cy="3102433"/>
          </a:xfrm>
          <a:prstGeom prst="rect">
            <a:avLst/>
          </a:prstGeom>
        </p:spPr>
        <p:txBody>
          <a:bodyPr vert="horz" anchor="ctr"/>
          <a:lstStyle>
            <a:lvl1pPr marL="0" indent="0">
              <a:buFontTx/>
              <a:buNone/>
              <a:defRPr sz="5867">
                <a:solidFill>
                  <a:srgbClr val="FFFFFF"/>
                </a:solidFill>
              </a:defRPr>
            </a:lvl1pPr>
            <a:lvl2pPr marL="609585" indent="0">
              <a:buFontTx/>
              <a:buNone/>
              <a:defRPr sz="3200">
                <a:solidFill>
                  <a:srgbClr val="FFFFFF"/>
                </a:solidFill>
              </a:defRPr>
            </a:lvl2pPr>
            <a:lvl3pPr marL="1219170" indent="0">
              <a:buFontTx/>
              <a:buNone/>
              <a:defRPr sz="3200">
                <a:solidFill>
                  <a:srgbClr val="FFFFFF"/>
                </a:solidFill>
              </a:defRPr>
            </a:lvl3pPr>
            <a:lvl4pPr marL="1828754" indent="0">
              <a:buFontTx/>
              <a:buNone/>
              <a:defRPr sz="3200">
                <a:solidFill>
                  <a:srgbClr val="FFFFFF"/>
                </a:solidFill>
              </a:defRPr>
            </a:lvl4pPr>
            <a:lvl5pPr marL="2438339" indent="0">
              <a:buFontTx/>
              <a:buNone/>
              <a:defRPr sz="3200">
                <a:solidFill>
                  <a:srgbClr val="FFFFFF"/>
                </a:solidFill>
              </a:defRPr>
            </a:lvl5pPr>
          </a:lstStyle>
          <a:p>
            <a:pPr lvl="0"/>
            <a:r>
              <a:rPr lang="en-US" dirty="0"/>
              <a:t>Insert quote here.</a:t>
            </a:r>
          </a:p>
        </p:txBody>
      </p:sp>
      <p:sp>
        <p:nvSpPr>
          <p:cNvPr id="10" name="Text Placeholder 6"/>
          <p:cNvSpPr>
            <a:spLocks noGrp="1"/>
          </p:cNvSpPr>
          <p:nvPr>
            <p:ph type="body" sz="quarter" idx="11" hasCustomPrompt="1"/>
          </p:nvPr>
        </p:nvSpPr>
        <p:spPr>
          <a:xfrm>
            <a:off x="366717" y="5872694"/>
            <a:ext cx="11444283" cy="684740"/>
          </a:xfrm>
          <a:prstGeom prst="rect">
            <a:avLst/>
          </a:prstGeom>
        </p:spPr>
        <p:txBody>
          <a:bodyPr vert="horz"/>
          <a:lstStyle>
            <a:lvl1pPr marL="0" indent="0" algn="l">
              <a:buFontTx/>
              <a:buNone/>
              <a:defRPr sz="3200" i="1" baseline="0">
                <a:solidFill>
                  <a:schemeClr val="accent2">
                    <a:lumMod val="20000"/>
                    <a:lumOff val="80000"/>
                  </a:schemeClr>
                </a:solidFill>
              </a:defRPr>
            </a:lvl1pPr>
            <a:lvl2pPr>
              <a:defRPr sz="2400" i="1">
                <a:solidFill>
                  <a:srgbClr val="FFFFFF"/>
                </a:solidFill>
              </a:defRPr>
            </a:lvl2pPr>
            <a:lvl3pPr>
              <a:defRPr sz="2400" i="1">
                <a:solidFill>
                  <a:srgbClr val="FFFFFF"/>
                </a:solidFill>
              </a:defRPr>
            </a:lvl3pPr>
            <a:lvl4pPr>
              <a:defRPr sz="2400" i="1">
                <a:solidFill>
                  <a:srgbClr val="FFFFFF"/>
                </a:solidFill>
              </a:defRPr>
            </a:lvl4pPr>
            <a:lvl5pPr>
              <a:defRPr sz="2400" i="1">
                <a:solidFill>
                  <a:srgbClr val="FFFFFF"/>
                </a:solidFill>
              </a:defRPr>
            </a:lvl5pPr>
          </a:lstStyle>
          <a:p>
            <a:pPr lvl="0"/>
            <a:r>
              <a:rPr lang="en-US" dirty="0"/>
              <a:t>- Name, Title, Company</a:t>
            </a:r>
          </a:p>
        </p:txBody>
      </p:sp>
      <p:sp>
        <p:nvSpPr>
          <p:cNvPr id="11" name="Oval 10"/>
          <p:cNvSpPr/>
          <p:nvPr userDrawn="1"/>
        </p:nvSpPr>
        <p:spPr>
          <a:xfrm>
            <a:off x="10694895" y="4354922"/>
            <a:ext cx="1566404" cy="1459812"/>
          </a:xfrm>
          <a:prstGeom prst="ellipse">
            <a:avLst/>
          </a:prstGeom>
          <a:noFill/>
          <a:ln w="63500">
            <a:solidFill>
              <a:schemeClr val="bg1">
                <a:alpha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Oval 11"/>
          <p:cNvSpPr/>
          <p:nvPr userDrawn="1"/>
        </p:nvSpPr>
        <p:spPr>
          <a:xfrm>
            <a:off x="-51533" y="-55315"/>
            <a:ext cx="1566404" cy="1459812"/>
          </a:xfrm>
          <a:prstGeom prst="ellipse">
            <a:avLst/>
          </a:prstGeom>
          <a:noFill/>
          <a:ln w="63500">
            <a:solidFill>
              <a:schemeClr val="bg1">
                <a:alpha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808211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 Quote">
    <p:spTree>
      <p:nvGrpSpPr>
        <p:cNvPr id="1" name=""/>
        <p:cNvGrpSpPr/>
        <p:nvPr/>
      </p:nvGrpSpPr>
      <p:grpSpPr>
        <a:xfrm>
          <a:off x="0" y="0"/>
          <a:ext cx="0" cy="0"/>
          <a:chOff x="0" y="0"/>
          <a:chExt cx="0" cy="0"/>
        </a:xfrm>
      </p:grpSpPr>
      <p:grpSp>
        <p:nvGrpSpPr>
          <p:cNvPr id="10" name="Group 9"/>
          <p:cNvGrpSpPr/>
          <p:nvPr userDrawn="1"/>
        </p:nvGrpSpPr>
        <p:grpSpPr>
          <a:xfrm>
            <a:off x="1" y="1"/>
            <a:ext cx="12192001" cy="6872836"/>
            <a:chOff x="0" y="0"/>
            <a:chExt cx="9144001" cy="5154627"/>
          </a:xfrm>
        </p:grpSpPr>
        <p:sp>
          <p:nvSpPr>
            <p:cNvPr id="9" name="Rectangle 8"/>
            <p:cNvSpPr/>
            <p:nvPr userDrawn="1"/>
          </p:nvSpPr>
          <p:spPr>
            <a:xfrm>
              <a:off x="8504728" y="3390563"/>
              <a:ext cx="639271" cy="1761029"/>
            </a:xfrm>
            <a:prstGeom prst="rect">
              <a:avLst/>
            </a:prstGeom>
            <a:solidFill>
              <a:srgbClr val="EF50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8496637" y="0"/>
              <a:ext cx="647364" cy="1464658"/>
            </a:xfrm>
            <a:prstGeom prst="rect">
              <a:avLst/>
            </a:prstGeom>
            <a:solidFill>
              <a:srgbClr val="6EBF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Rectangle 6"/>
            <p:cNvSpPr/>
            <p:nvPr userDrawn="1"/>
          </p:nvSpPr>
          <p:spPr>
            <a:xfrm>
              <a:off x="0" y="4143122"/>
              <a:ext cx="712099" cy="1000378"/>
            </a:xfrm>
            <a:prstGeom prst="rect">
              <a:avLst/>
            </a:prstGeom>
            <a:solidFill>
              <a:srgbClr val="55C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Rectangle 5"/>
            <p:cNvSpPr/>
            <p:nvPr userDrawn="1"/>
          </p:nvSpPr>
          <p:spPr>
            <a:xfrm>
              <a:off x="0" y="0"/>
              <a:ext cx="914400" cy="1375646"/>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2704" t="21349" r="1001" b="23703"/>
            <a:stretch/>
          </p:blipFill>
          <p:spPr>
            <a:xfrm>
              <a:off x="0" y="0"/>
              <a:ext cx="9144000" cy="5154627"/>
            </a:xfrm>
            <a:prstGeom prst="rect">
              <a:avLst/>
            </a:prstGeom>
          </p:spPr>
        </p:pic>
      </p:grpSp>
      <p:sp>
        <p:nvSpPr>
          <p:cNvPr id="12" name="Text Placeholder 9"/>
          <p:cNvSpPr>
            <a:spLocks noGrp="1"/>
          </p:cNvSpPr>
          <p:nvPr>
            <p:ph type="body" sz="quarter" idx="11" hasCustomPrompt="1"/>
          </p:nvPr>
        </p:nvSpPr>
        <p:spPr>
          <a:xfrm>
            <a:off x="1818968" y="2904121"/>
            <a:ext cx="8455741" cy="1219200"/>
          </a:xfrm>
          <a:prstGeom prst="rect">
            <a:avLst/>
          </a:prstGeom>
        </p:spPr>
        <p:txBody>
          <a:bodyPr anchor="ctr"/>
          <a:lstStyle>
            <a:lvl1pPr marL="0" indent="0" algn="ctr">
              <a:buFontTx/>
              <a:buNone/>
              <a:defRPr sz="4800">
                <a:solidFill>
                  <a:schemeClr val="tx2"/>
                </a:solidFill>
              </a:defRPr>
            </a:lvl1pPr>
            <a:lvl2pPr marL="609585" indent="0">
              <a:buFontTx/>
              <a:buNone/>
              <a:defRPr>
                <a:solidFill>
                  <a:schemeClr val="accent1">
                    <a:lumMod val="50000"/>
                  </a:schemeClr>
                </a:solidFill>
              </a:defRPr>
            </a:lvl2pPr>
            <a:lvl3pPr marL="1219170" indent="0">
              <a:buFontTx/>
              <a:buNone/>
              <a:defRPr>
                <a:solidFill>
                  <a:schemeClr val="accent1">
                    <a:lumMod val="50000"/>
                  </a:schemeClr>
                </a:solidFill>
              </a:defRPr>
            </a:lvl3pPr>
            <a:lvl4pPr marL="1828754" indent="0">
              <a:buFontTx/>
              <a:buNone/>
              <a:defRPr>
                <a:solidFill>
                  <a:schemeClr val="accent1">
                    <a:lumMod val="50000"/>
                  </a:schemeClr>
                </a:solidFill>
              </a:defRPr>
            </a:lvl4pPr>
            <a:lvl5pPr marL="2438339" indent="0">
              <a:buFontTx/>
              <a:buNone/>
              <a:defRPr>
                <a:solidFill>
                  <a:schemeClr val="accent1">
                    <a:lumMod val="50000"/>
                  </a:schemeClr>
                </a:solidFill>
              </a:defRPr>
            </a:lvl5pPr>
          </a:lstStyle>
          <a:p>
            <a:pPr lvl="0"/>
            <a:r>
              <a:rPr lang="en-US" dirty="0"/>
              <a:t>“Click to edit quote/text”</a:t>
            </a:r>
          </a:p>
        </p:txBody>
      </p:sp>
    </p:spTree>
    <p:extLst>
      <p:ext uri="{BB962C8B-B14F-4D97-AF65-F5344CB8AC3E}">
        <p14:creationId xmlns:p14="http://schemas.microsoft.com/office/powerpoint/2010/main" val="8048262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 Transition">
    <p:bg>
      <p:bgPr>
        <a:solidFill>
          <a:schemeClr val="tx2"/>
        </a:solidFill>
        <a:effectLst/>
      </p:bgPr>
    </p:bg>
    <p:spTree>
      <p:nvGrpSpPr>
        <p:cNvPr id="1" name=""/>
        <p:cNvGrpSpPr/>
        <p:nvPr/>
      </p:nvGrpSpPr>
      <p:grpSpPr>
        <a:xfrm>
          <a:off x="0" y="0"/>
          <a:ext cx="0" cy="0"/>
          <a:chOff x="0" y="0"/>
          <a:chExt cx="0" cy="0"/>
        </a:xfrm>
      </p:grpSpPr>
      <p:sp>
        <p:nvSpPr>
          <p:cNvPr id="3" name="Oval 2"/>
          <p:cNvSpPr/>
          <p:nvPr userDrawn="1"/>
        </p:nvSpPr>
        <p:spPr>
          <a:xfrm>
            <a:off x="1738010" y="-928991"/>
            <a:ext cx="8715981" cy="87159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120631" y="2766485"/>
            <a:ext cx="7950740" cy="1325033"/>
          </a:xfrm>
          <a:prstGeom prst="rect">
            <a:avLst/>
          </a:prstGeom>
        </p:spPr>
        <p:txBody>
          <a:bodyPr anchor="ctr"/>
          <a:lstStyle>
            <a:lvl1pPr>
              <a:defRPr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2550154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 Transition">
    <p:bg>
      <p:bgPr>
        <a:solidFill>
          <a:schemeClr val="accent1"/>
        </a:solidFill>
        <a:effectLst/>
      </p:bgPr>
    </p:bg>
    <p:spTree>
      <p:nvGrpSpPr>
        <p:cNvPr id="1" name=""/>
        <p:cNvGrpSpPr/>
        <p:nvPr/>
      </p:nvGrpSpPr>
      <p:grpSpPr>
        <a:xfrm>
          <a:off x="0" y="0"/>
          <a:ext cx="0" cy="0"/>
          <a:chOff x="0" y="0"/>
          <a:chExt cx="0" cy="0"/>
        </a:xfrm>
      </p:grpSpPr>
      <p:sp>
        <p:nvSpPr>
          <p:cNvPr id="3" name="Oval 2"/>
          <p:cNvSpPr/>
          <p:nvPr userDrawn="1"/>
        </p:nvSpPr>
        <p:spPr>
          <a:xfrm>
            <a:off x="1738010" y="-928991"/>
            <a:ext cx="8715981" cy="87159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4"/>
              </a:solidFill>
            </a:endParaRPr>
          </a:p>
        </p:txBody>
      </p:sp>
      <p:sp>
        <p:nvSpPr>
          <p:cNvPr id="2" name="Title 1"/>
          <p:cNvSpPr>
            <a:spLocks noGrp="1"/>
          </p:cNvSpPr>
          <p:nvPr>
            <p:ph type="title"/>
          </p:nvPr>
        </p:nvSpPr>
        <p:spPr>
          <a:xfrm>
            <a:off x="2120631" y="2766485"/>
            <a:ext cx="7950740" cy="1325033"/>
          </a:xfrm>
          <a:prstGeom prst="rect">
            <a:avLst/>
          </a:prstGeom>
        </p:spPr>
        <p:txBody>
          <a:bodyPr anchor="ctr"/>
          <a:lstStyle>
            <a:lvl1pPr>
              <a:defRPr b="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1662081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 Transition">
    <p:bg>
      <p:bgPr>
        <a:solidFill>
          <a:schemeClr val="accent2"/>
        </a:solidFill>
        <a:effectLst/>
      </p:bgPr>
    </p:bg>
    <p:spTree>
      <p:nvGrpSpPr>
        <p:cNvPr id="1" name=""/>
        <p:cNvGrpSpPr/>
        <p:nvPr/>
      </p:nvGrpSpPr>
      <p:grpSpPr>
        <a:xfrm>
          <a:off x="0" y="0"/>
          <a:ext cx="0" cy="0"/>
          <a:chOff x="0" y="0"/>
          <a:chExt cx="0" cy="0"/>
        </a:xfrm>
      </p:grpSpPr>
      <p:sp>
        <p:nvSpPr>
          <p:cNvPr id="3" name="Oval 2"/>
          <p:cNvSpPr/>
          <p:nvPr userDrawn="1"/>
        </p:nvSpPr>
        <p:spPr>
          <a:xfrm>
            <a:off x="1738010" y="-928991"/>
            <a:ext cx="8715981" cy="87159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120631" y="2766485"/>
            <a:ext cx="7950740" cy="1325033"/>
          </a:xfrm>
          <a:prstGeom prst="rect">
            <a:avLst/>
          </a:prstGeom>
        </p:spPr>
        <p:txBody>
          <a:bodyPr anchor="ctr"/>
          <a:lstStyle>
            <a:lvl1pPr>
              <a:defRPr b="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996310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 Transition">
    <p:bg>
      <p:bgPr>
        <a:solidFill>
          <a:schemeClr val="accent4"/>
        </a:solidFill>
        <a:effectLst/>
      </p:bgPr>
    </p:bg>
    <p:spTree>
      <p:nvGrpSpPr>
        <p:cNvPr id="1" name=""/>
        <p:cNvGrpSpPr/>
        <p:nvPr/>
      </p:nvGrpSpPr>
      <p:grpSpPr>
        <a:xfrm>
          <a:off x="0" y="0"/>
          <a:ext cx="0" cy="0"/>
          <a:chOff x="0" y="0"/>
          <a:chExt cx="0" cy="0"/>
        </a:xfrm>
      </p:grpSpPr>
      <p:sp>
        <p:nvSpPr>
          <p:cNvPr id="3" name="Oval 2"/>
          <p:cNvSpPr/>
          <p:nvPr userDrawn="1"/>
        </p:nvSpPr>
        <p:spPr>
          <a:xfrm>
            <a:off x="1738010" y="-928991"/>
            <a:ext cx="8715981" cy="87159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120631" y="2766485"/>
            <a:ext cx="7950740" cy="1325033"/>
          </a:xfrm>
          <a:prstGeom prst="rect">
            <a:avLst/>
          </a:prstGeom>
        </p:spPr>
        <p:txBody>
          <a:bodyPr anchor="ctr"/>
          <a:lstStyle>
            <a:lvl1pPr>
              <a:defRPr b="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1487827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 - 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6168" y="4889000"/>
            <a:ext cx="10515600" cy="1325563"/>
          </a:xfrm>
          <a:prstGeom prst="rect">
            <a:avLst/>
          </a:prstGeom>
        </p:spPr>
        <p:txBody>
          <a:bodyPr/>
          <a:lstStyle>
            <a:lvl1pPr algn="ctr">
              <a:defRPr sz="5867" b="1" baseline="0">
                <a:solidFill>
                  <a:schemeClr val="tx2"/>
                </a:solidFill>
              </a:defRPr>
            </a:lvl1pPr>
          </a:lstStyle>
          <a:p>
            <a:r>
              <a:rPr lang="en-US" dirty="0"/>
              <a:t>Click to enter a question</a:t>
            </a:r>
          </a:p>
        </p:txBody>
      </p:sp>
      <p:grpSp>
        <p:nvGrpSpPr>
          <p:cNvPr id="4" name="Group 3"/>
          <p:cNvGrpSpPr/>
          <p:nvPr userDrawn="1"/>
        </p:nvGrpSpPr>
        <p:grpSpPr>
          <a:xfrm>
            <a:off x="2931821" y="407275"/>
            <a:ext cx="6288673" cy="4309413"/>
            <a:chOff x="2198865" y="262282"/>
            <a:chExt cx="4716505" cy="3232060"/>
          </a:xfrm>
        </p:grpSpPr>
        <p:pic>
          <p:nvPicPr>
            <p:cNvPr id="5" name="Picture 4"/>
            <p:cNvPicPr>
              <a:picLocks noChangeAspect="1"/>
            </p:cNvPicPr>
            <p:nvPr userDrawn="1"/>
          </p:nvPicPr>
          <p:blipFill>
            <a:blip r:embed="rId2"/>
            <a:stretch>
              <a:fillRect/>
            </a:stretch>
          </p:blipFill>
          <p:spPr>
            <a:xfrm>
              <a:off x="2198865" y="1657088"/>
              <a:ext cx="646134" cy="884426"/>
            </a:xfrm>
            <a:prstGeom prst="rect">
              <a:avLst/>
            </a:prstGeom>
          </p:spPr>
        </p:pic>
        <p:pic>
          <p:nvPicPr>
            <p:cNvPr id="6" name="Picture 5"/>
            <p:cNvPicPr>
              <a:picLocks noChangeAspect="1"/>
            </p:cNvPicPr>
            <p:nvPr userDrawn="1"/>
          </p:nvPicPr>
          <p:blipFill>
            <a:blip r:embed="rId2"/>
            <a:stretch>
              <a:fillRect/>
            </a:stretch>
          </p:blipFill>
          <p:spPr>
            <a:xfrm>
              <a:off x="5060021" y="1229993"/>
              <a:ext cx="986396" cy="1350175"/>
            </a:xfrm>
            <a:prstGeom prst="rect">
              <a:avLst/>
            </a:prstGeom>
          </p:spPr>
        </p:pic>
        <p:grpSp>
          <p:nvGrpSpPr>
            <p:cNvPr id="7" name="Group 6"/>
            <p:cNvGrpSpPr/>
            <p:nvPr userDrawn="1"/>
          </p:nvGrpSpPr>
          <p:grpSpPr>
            <a:xfrm>
              <a:off x="2414362" y="262282"/>
              <a:ext cx="4501008" cy="3232060"/>
              <a:chOff x="2414362" y="155956"/>
              <a:chExt cx="4501008" cy="3232060"/>
            </a:xfrm>
          </p:grpSpPr>
          <p:grpSp>
            <p:nvGrpSpPr>
              <p:cNvPr id="8" name="Group 7"/>
              <p:cNvGrpSpPr/>
              <p:nvPr userDrawn="1"/>
            </p:nvGrpSpPr>
            <p:grpSpPr>
              <a:xfrm>
                <a:off x="5161071" y="155956"/>
                <a:ext cx="786661" cy="1119951"/>
                <a:chOff x="5161071" y="155956"/>
                <a:chExt cx="786661" cy="1119951"/>
              </a:xfrm>
            </p:grpSpPr>
            <p:pic>
              <p:nvPicPr>
                <p:cNvPr id="24" name="Picture 23"/>
                <p:cNvPicPr>
                  <a:picLocks noChangeAspect="1"/>
                </p:cNvPicPr>
                <p:nvPr userDrawn="1"/>
              </p:nvPicPr>
              <p:blipFill>
                <a:blip r:embed="rId3"/>
                <a:stretch>
                  <a:fillRect/>
                </a:stretch>
              </p:blipFill>
              <p:spPr>
                <a:xfrm>
                  <a:off x="5161071" y="199130"/>
                  <a:ext cx="786661" cy="1076777"/>
                </a:xfrm>
                <a:prstGeom prst="rect">
                  <a:avLst/>
                </a:prstGeom>
              </p:spPr>
            </p:pic>
            <p:sp>
              <p:nvSpPr>
                <p:cNvPr id="25" name="TextBox 24"/>
                <p:cNvSpPr txBox="1"/>
                <p:nvPr userDrawn="1"/>
              </p:nvSpPr>
              <p:spPr>
                <a:xfrm>
                  <a:off x="5322434" y="155956"/>
                  <a:ext cx="423434" cy="807914"/>
                </a:xfrm>
                <a:prstGeom prst="rect">
                  <a:avLst/>
                </a:prstGeom>
                <a:noFill/>
              </p:spPr>
              <p:txBody>
                <a:bodyPr wrap="none" rtlCol="0">
                  <a:spAutoFit/>
                </a:bodyPr>
                <a:lstStyle/>
                <a:p>
                  <a:r>
                    <a:rPr lang="en-US" sz="6400" dirty="0">
                      <a:solidFill>
                        <a:schemeClr val="accent2">
                          <a:lumMod val="50000"/>
                        </a:schemeClr>
                      </a:solidFill>
                    </a:rPr>
                    <a:t>?</a:t>
                  </a:r>
                </a:p>
              </p:txBody>
            </p:sp>
          </p:grpSp>
          <p:grpSp>
            <p:nvGrpSpPr>
              <p:cNvPr id="9" name="Group 8"/>
              <p:cNvGrpSpPr/>
              <p:nvPr userDrawn="1"/>
            </p:nvGrpSpPr>
            <p:grpSpPr>
              <a:xfrm>
                <a:off x="2685549" y="1394011"/>
                <a:ext cx="1072495" cy="1474750"/>
                <a:chOff x="2685549" y="1394011"/>
                <a:chExt cx="1072495" cy="1474750"/>
              </a:xfrm>
            </p:grpSpPr>
            <p:pic>
              <p:nvPicPr>
                <p:cNvPr id="22" name="Picture 21"/>
                <p:cNvPicPr>
                  <a:picLocks noChangeAspect="1"/>
                </p:cNvPicPr>
                <p:nvPr userDrawn="1"/>
              </p:nvPicPr>
              <p:blipFill>
                <a:blip r:embed="rId4"/>
                <a:stretch>
                  <a:fillRect/>
                </a:stretch>
              </p:blipFill>
              <p:spPr>
                <a:xfrm>
                  <a:off x="2685549" y="1400736"/>
                  <a:ext cx="1072495" cy="1468025"/>
                </a:xfrm>
                <a:prstGeom prst="rect">
                  <a:avLst/>
                </a:prstGeom>
              </p:spPr>
            </p:pic>
            <p:sp>
              <p:nvSpPr>
                <p:cNvPr id="23" name="TextBox 22"/>
                <p:cNvSpPr txBox="1"/>
                <p:nvPr userDrawn="1"/>
              </p:nvSpPr>
              <p:spPr>
                <a:xfrm>
                  <a:off x="2944583" y="1394011"/>
                  <a:ext cx="495569" cy="992579"/>
                </a:xfrm>
                <a:prstGeom prst="rect">
                  <a:avLst/>
                </a:prstGeom>
                <a:noFill/>
              </p:spPr>
              <p:txBody>
                <a:bodyPr wrap="none" rtlCol="0">
                  <a:spAutoFit/>
                </a:bodyPr>
                <a:lstStyle/>
                <a:p>
                  <a:r>
                    <a:rPr lang="en-US" sz="8000" dirty="0">
                      <a:solidFill>
                        <a:schemeClr val="accent2"/>
                      </a:solidFill>
                    </a:rPr>
                    <a:t>?</a:t>
                  </a:r>
                </a:p>
              </p:txBody>
            </p:sp>
          </p:grpSp>
          <p:pic>
            <p:nvPicPr>
              <p:cNvPr id="10" name="Picture 9"/>
              <p:cNvPicPr>
                <a:picLocks noChangeAspect="1"/>
              </p:cNvPicPr>
              <p:nvPr userDrawn="1"/>
            </p:nvPicPr>
            <p:blipFill>
              <a:blip r:embed="rId5"/>
              <a:stretch>
                <a:fillRect/>
              </a:stretch>
            </p:blipFill>
            <p:spPr>
              <a:xfrm>
                <a:off x="4587318" y="714639"/>
                <a:ext cx="735116" cy="1006222"/>
              </a:xfrm>
              <a:prstGeom prst="rect">
                <a:avLst/>
              </a:prstGeom>
            </p:spPr>
          </p:pic>
          <p:pic>
            <p:nvPicPr>
              <p:cNvPr id="11" name="Picture 10"/>
              <p:cNvPicPr>
                <a:picLocks noChangeAspect="1"/>
              </p:cNvPicPr>
              <p:nvPr userDrawn="1"/>
            </p:nvPicPr>
            <p:blipFill>
              <a:blip r:embed="rId6"/>
              <a:stretch>
                <a:fillRect/>
              </a:stretch>
            </p:blipFill>
            <p:spPr>
              <a:xfrm>
                <a:off x="3226340" y="907698"/>
                <a:ext cx="1131644" cy="1548988"/>
              </a:xfrm>
              <a:prstGeom prst="rect">
                <a:avLst/>
              </a:prstGeom>
            </p:spPr>
          </p:pic>
          <p:pic>
            <p:nvPicPr>
              <p:cNvPr id="12" name="Picture 11"/>
              <p:cNvPicPr>
                <a:picLocks noChangeAspect="1"/>
              </p:cNvPicPr>
              <p:nvPr userDrawn="1"/>
            </p:nvPicPr>
            <p:blipFill>
              <a:blip r:embed="rId6"/>
              <a:stretch>
                <a:fillRect/>
              </a:stretch>
            </p:blipFill>
            <p:spPr>
              <a:xfrm>
                <a:off x="4733309" y="2260256"/>
                <a:ext cx="679162" cy="929633"/>
              </a:xfrm>
              <a:prstGeom prst="rect">
                <a:avLst/>
              </a:prstGeom>
            </p:spPr>
          </p:pic>
          <p:grpSp>
            <p:nvGrpSpPr>
              <p:cNvPr id="13" name="Group 12"/>
              <p:cNvGrpSpPr/>
              <p:nvPr userDrawn="1"/>
            </p:nvGrpSpPr>
            <p:grpSpPr>
              <a:xfrm>
                <a:off x="3601665" y="1117187"/>
                <a:ext cx="1586250" cy="2270829"/>
                <a:chOff x="3601665" y="1117187"/>
                <a:chExt cx="1586250" cy="2270829"/>
              </a:xfrm>
            </p:grpSpPr>
            <p:pic>
              <p:nvPicPr>
                <p:cNvPr id="20" name="Picture 19"/>
                <p:cNvPicPr>
                  <a:picLocks noChangeAspect="1"/>
                </p:cNvPicPr>
                <p:nvPr userDrawn="1"/>
              </p:nvPicPr>
              <p:blipFill>
                <a:blip r:embed="rId7"/>
                <a:stretch>
                  <a:fillRect/>
                </a:stretch>
              </p:blipFill>
              <p:spPr>
                <a:xfrm>
                  <a:off x="3601665" y="1216766"/>
                  <a:ext cx="1586250" cy="2171250"/>
                </a:xfrm>
                <a:prstGeom prst="rect">
                  <a:avLst/>
                </a:prstGeom>
              </p:spPr>
            </p:pic>
            <p:sp>
              <p:nvSpPr>
                <p:cNvPr id="21" name="TextBox 20"/>
                <p:cNvSpPr txBox="1"/>
                <p:nvPr userDrawn="1"/>
              </p:nvSpPr>
              <p:spPr>
                <a:xfrm>
                  <a:off x="3988900" y="1117187"/>
                  <a:ext cx="732412" cy="1608085"/>
                </a:xfrm>
                <a:prstGeom prst="rect">
                  <a:avLst/>
                </a:prstGeom>
                <a:noFill/>
              </p:spPr>
              <p:txBody>
                <a:bodyPr wrap="none" rtlCol="0">
                  <a:spAutoFit/>
                </a:bodyPr>
                <a:lstStyle/>
                <a:p>
                  <a:r>
                    <a:rPr lang="en-US" sz="13333" dirty="0">
                      <a:solidFill>
                        <a:schemeClr val="bg1"/>
                      </a:solidFill>
                    </a:rPr>
                    <a:t>?</a:t>
                  </a:r>
                </a:p>
              </p:txBody>
            </p:sp>
          </p:grpSp>
          <p:grpSp>
            <p:nvGrpSpPr>
              <p:cNvPr id="14" name="Group 13"/>
              <p:cNvGrpSpPr/>
              <p:nvPr userDrawn="1"/>
            </p:nvGrpSpPr>
            <p:grpSpPr>
              <a:xfrm>
                <a:off x="2414362" y="390971"/>
                <a:ext cx="603301" cy="825795"/>
                <a:chOff x="2414362" y="390971"/>
                <a:chExt cx="603301" cy="825795"/>
              </a:xfrm>
            </p:grpSpPr>
            <p:pic>
              <p:nvPicPr>
                <p:cNvPr id="18" name="Picture 17"/>
                <p:cNvPicPr>
                  <a:picLocks noChangeAspect="1"/>
                </p:cNvPicPr>
                <p:nvPr userDrawn="1"/>
              </p:nvPicPr>
              <p:blipFill>
                <a:blip r:embed="rId7"/>
                <a:stretch>
                  <a:fillRect/>
                </a:stretch>
              </p:blipFill>
              <p:spPr>
                <a:xfrm>
                  <a:off x="2414362" y="390971"/>
                  <a:ext cx="603301" cy="825795"/>
                </a:xfrm>
                <a:prstGeom prst="rect">
                  <a:avLst/>
                </a:prstGeom>
              </p:spPr>
            </p:pic>
            <p:sp>
              <p:nvSpPr>
                <p:cNvPr id="19" name="TextBox 18"/>
                <p:cNvSpPr txBox="1"/>
                <p:nvPr userDrawn="1"/>
              </p:nvSpPr>
              <p:spPr>
                <a:xfrm>
                  <a:off x="2534712" y="397343"/>
                  <a:ext cx="316433" cy="530915"/>
                </a:xfrm>
                <a:prstGeom prst="rect">
                  <a:avLst/>
                </a:prstGeom>
                <a:noFill/>
              </p:spPr>
              <p:txBody>
                <a:bodyPr wrap="none" rtlCol="0">
                  <a:spAutoFit/>
                </a:bodyPr>
                <a:lstStyle/>
                <a:p>
                  <a:r>
                    <a:rPr lang="en-US" sz="4000" dirty="0">
                      <a:solidFill>
                        <a:schemeClr val="bg2">
                          <a:lumMod val="50000"/>
                        </a:schemeClr>
                      </a:solidFill>
                    </a:rPr>
                    <a:t>?</a:t>
                  </a:r>
                </a:p>
              </p:txBody>
            </p:sp>
          </p:grpSp>
          <p:grpSp>
            <p:nvGrpSpPr>
              <p:cNvPr id="15" name="Group 14"/>
              <p:cNvGrpSpPr/>
              <p:nvPr userDrawn="1"/>
            </p:nvGrpSpPr>
            <p:grpSpPr>
              <a:xfrm>
                <a:off x="6366444" y="1255409"/>
                <a:ext cx="548926" cy="771865"/>
                <a:chOff x="6366444" y="1255409"/>
                <a:chExt cx="548926" cy="771865"/>
              </a:xfrm>
            </p:grpSpPr>
            <p:pic>
              <p:nvPicPr>
                <p:cNvPr id="16" name="Picture 15"/>
                <p:cNvPicPr>
                  <a:picLocks noChangeAspect="1"/>
                </p:cNvPicPr>
                <p:nvPr userDrawn="1"/>
              </p:nvPicPr>
              <p:blipFill>
                <a:blip r:embed="rId5"/>
                <a:stretch>
                  <a:fillRect/>
                </a:stretch>
              </p:blipFill>
              <p:spPr>
                <a:xfrm>
                  <a:off x="6366444" y="1275907"/>
                  <a:ext cx="548926" cy="751367"/>
                </a:xfrm>
                <a:prstGeom prst="rect">
                  <a:avLst/>
                </a:prstGeom>
              </p:spPr>
            </p:pic>
            <p:sp>
              <p:nvSpPr>
                <p:cNvPr id="17" name="TextBox 16"/>
                <p:cNvSpPr txBox="1"/>
                <p:nvPr userDrawn="1"/>
              </p:nvSpPr>
              <p:spPr>
                <a:xfrm>
                  <a:off x="6465218" y="1255409"/>
                  <a:ext cx="304410" cy="500090"/>
                </a:xfrm>
                <a:prstGeom prst="rect">
                  <a:avLst/>
                </a:prstGeom>
                <a:noFill/>
              </p:spPr>
              <p:txBody>
                <a:bodyPr wrap="none" rtlCol="0">
                  <a:spAutoFit/>
                </a:bodyPr>
                <a:lstStyle/>
                <a:p>
                  <a:r>
                    <a:rPr lang="en-US" sz="3733" dirty="0">
                      <a:solidFill>
                        <a:schemeClr val="accent1">
                          <a:lumMod val="75000"/>
                        </a:schemeClr>
                      </a:solidFill>
                    </a:rPr>
                    <a:t>?</a:t>
                  </a:r>
                </a:p>
              </p:txBody>
            </p:sp>
          </p:grpSp>
        </p:grpSp>
      </p:grpSp>
    </p:spTree>
    <p:extLst>
      <p:ext uri="{BB962C8B-B14F-4D97-AF65-F5344CB8AC3E}">
        <p14:creationId xmlns:p14="http://schemas.microsoft.com/office/powerpoint/2010/main" val="24923751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 Questions">
    <p:spTree>
      <p:nvGrpSpPr>
        <p:cNvPr id="1" name=""/>
        <p:cNvGrpSpPr/>
        <p:nvPr/>
      </p:nvGrpSpPr>
      <p:grpSpPr>
        <a:xfrm>
          <a:off x="0" y="0"/>
          <a:ext cx="0" cy="0"/>
          <a:chOff x="0" y="0"/>
          <a:chExt cx="0" cy="0"/>
        </a:xfrm>
      </p:grpSpPr>
      <p:sp>
        <p:nvSpPr>
          <p:cNvPr id="7" name="Title 1"/>
          <p:cNvSpPr>
            <a:spLocks noGrp="1"/>
          </p:cNvSpPr>
          <p:nvPr>
            <p:ph type="title"/>
          </p:nvPr>
        </p:nvSpPr>
        <p:spPr>
          <a:xfrm>
            <a:off x="625642" y="1191129"/>
            <a:ext cx="10972801" cy="2401156"/>
          </a:xfrm>
          <a:prstGeom prst="rect">
            <a:avLst/>
          </a:prstGeom>
        </p:spPr>
        <p:txBody>
          <a:bodyPr/>
          <a:lstStyle>
            <a:lvl1pPr>
              <a:defRPr b="1">
                <a:solidFill>
                  <a:schemeClr val="tx2"/>
                </a:solidFill>
              </a:defRPr>
            </a:lvl1pPr>
          </a:lstStyle>
          <a:p>
            <a:r>
              <a:rPr lang="en-US"/>
              <a:t>Click to edit Master title style</a:t>
            </a:r>
            <a:endParaRPr lang="en-US" dirty="0"/>
          </a:p>
        </p:txBody>
      </p:sp>
      <p:grpSp>
        <p:nvGrpSpPr>
          <p:cNvPr id="4" name="Group 3"/>
          <p:cNvGrpSpPr/>
          <p:nvPr userDrawn="1"/>
        </p:nvGrpSpPr>
        <p:grpSpPr>
          <a:xfrm>
            <a:off x="7571603" y="3742363"/>
            <a:ext cx="4748936" cy="3219563"/>
            <a:chOff x="5678702" y="2806772"/>
            <a:chExt cx="3561702" cy="2414672"/>
          </a:xfrm>
        </p:grpSpPr>
        <p:pic>
          <p:nvPicPr>
            <p:cNvPr id="5" name="Picture 4"/>
            <p:cNvPicPr>
              <a:picLocks noChangeAspect="1"/>
            </p:cNvPicPr>
            <p:nvPr userDrawn="1"/>
          </p:nvPicPr>
          <p:blipFill>
            <a:blip r:embed="rId2"/>
            <a:stretch>
              <a:fillRect/>
            </a:stretch>
          </p:blipFill>
          <p:spPr>
            <a:xfrm>
              <a:off x="7869467" y="3513921"/>
              <a:ext cx="728228" cy="996795"/>
            </a:xfrm>
            <a:prstGeom prst="rect">
              <a:avLst/>
            </a:prstGeom>
          </p:spPr>
        </p:pic>
        <p:pic>
          <p:nvPicPr>
            <p:cNvPr id="8" name="Picture 7"/>
            <p:cNvPicPr>
              <a:picLocks noChangeAspect="1"/>
            </p:cNvPicPr>
            <p:nvPr userDrawn="1"/>
          </p:nvPicPr>
          <p:blipFill>
            <a:blip r:embed="rId2"/>
            <a:stretch>
              <a:fillRect/>
            </a:stretch>
          </p:blipFill>
          <p:spPr>
            <a:xfrm>
              <a:off x="5678702" y="3848384"/>
              <a:ext cx="477022" cy="652946"/>
            </a:xfrm>
            <a:prstGeom prst="rect">
              <a:avLst/>
            </a:prstGeom>
          </p:spPr>
        </p:pic>
        <p:grpSp>
          <p:nvGrpSpPr>
            <p:cNvPr id="9" name="Group 8"/>
            <p:cNvGrpSpPr/>
            <p:nvPr userDrawn="1"/>
          </p:nvGrpSpPr>
          <p:grpSpPr>
            <a:xfrm>
              <a:off x="5844377" y="2806772"/>
              <a:ext cx="3396027" cy="2414672"/>
              <a:chOff x="2414362" y="187671"/>
              <a:chExt cx="4501008" cy="3200345"/>
            </a:xfrm>
          </p:grpSpPr>
          <p:grpSp>
            <p:nvGrpSpPr>
              <p:cNvPr id="10" name="Group 9"/>
              <p:cNvGrpSpPr/>
              <p:nvPr userDrawn="1"/>
            </p:nvGrpSpPr>
            <p:grpSpPr>
              <a:xfrm>
                <a:off x="5161071" y="187671"/>
                <a:ext cx="786661" cy="1088236"/>
                <a:chOff x="5161071" y="187671"/>
                <a:chExt cx="786661" cy="1088236"/>
              </a:xfrm>
            </p:grpSpPr>
            <p:pic>
              <p:nvPicPr>
                <p:cNvPr id="26" name="Picture 25"/>
                <p:cNvPicPr>
                  <a:picLocks noChangeAspect="1"/>
                </p:cNvPicPr>
                <p:nvPr userDrawn="1"/>
              </p:nvPicPr>
              <p:blipFill>
                <a:blip r:embed="rId3"/>
                <a:stretch>
                  <a:fillRect/>
                </a:stretch>
              </p:blipFill>
              <p:spPr>
                <a:xfrm>
                  <a:off x="5161071" y="199130"/>
                  <a:ext cx="786661" cy="1076777"/>
                </a:xfrm>
                <a:prstGeom prst="rect">
                  <a:avLst/>
                </a:prstGeom>
              </p:spPr>
            </p:pic>
            <p:sp>
              <p:nvSpPr>
                <p:cNvPr id="27" name="TextBox 26"/>
                <p:cNvSpPr txBox="1"/>
                <p:nvPr userDrawn="1"/>
              </p:nvSpPr>
              <p:spPr>
                <a:xfrm>
                  <a:off x="5317191" y="187671"/>
                  <a:ext cx="435326" cy="744517"/>
                </a:xfrm>
                <a:prstGeom prst="rect">
                  <a:avLst/>
                </a:prstGeom>
                <a:noFill/>
              </p:spPr>
              <p:txBody>
                <a:bodyPr wrap="none" rtlCol="0">
                  <a:spAutoFit/>
                </a:bodyPr>
                <a:lstStyle/>
                <a:p>
                  <a:r>
                    <a:rPr lang="en-US" sz="4267" dirty="0">
                      <a:solidFill>
                        <a:schemeClr val="accent2">
                          <a:lumMod val="50000"/>
                        </a:schemeClr>
                      </a:solidFill>
                    </a:rPr>
                    <a:t>?</a:t>
                  </a:r>
                </a:p>
              </p:txBody>
            </p:sp>
          </p:grpSp>
          <p:grpSp>
            <p:nvGrpSpPr>
              <p:cNvPr id="11" name="Group 10"/>
              <p:cNvGrpSpPr/>
              <p:nvPr userDrawn="1"/>
            </p:nvGrpSpPr>
            <p:grpSpPr>
              <a:xfrm>
                <a:off x="2685549" y="1400736"/>
                <a:ext cx="1072495" cy="1468025"/>
                <a:chOff x="2685549" y="1400736"/>
                <a:chExt cx="1072495" cy="1468025"/>
              </a:xfrm>
            </p:grpSpPr>
            <p:pic>
              <p:nvPicPr>
                <p:cNvPr id="24" name="Picture 23"/>
                <p:cNvPicPr>
                  <a:picLocks noChangeAspect="1"/>
                </p:cNvPicPr>
                <p:nvPr userDrawn="1"/>
              </p:nvPicPr>
              <p:blipFill>
                <a:blip r:embed="rId4"/>
                <a:stretch>
                  <a:fillRect/>
                </a:stretch>
              </p:blipFill>
              <p:spPr>
                <a:xfrm>
                  <a:off x="2685549" y="1400736"/>
                  <a:ext cx="1072495" cy="1468025"/>
                </a:xfrm>
                <a:prstGeom prst="rect">
                  <a:avLst/>
                </a:prstGeom>
              </p:spPr>
            </p:pic>
            <p:sp>
              <p:nvSpPr>
                <p:cNvPr id="25" name="TextBox 24"/>
                <p:cNvSpPr txBox="1"/>
                <p:nvPr userDrawn="1"/>
              </p:nvSpPr>
              <p:spPr>
                <a:xfrm>
                  <a:off x="2922843" y="1410528"/>
                  <a:ext cx="529339" cy="989269"/>
                </a:xfrm>
                <a:prstGeom prst="rect">
                  <a:avLst/>
                </a:prstGeom>
                <a:noFill/>
              </p:spPr>
              <p:txBody>
                <a:bodyPr wrap="none" rtlCol="0">
                  <a:spAutoFit/>
                </a:bodyPr>
                <a:lstStyle/>
                <a:p>
                  <a:r>
                    <a:rPr lang="en-US" sz="5867" dirty="0">
                      <a:solidFill>
                        <a:schemeClr val="accent2"/>
                      </a:solidFill>
                    </a:rPr>
                    <a:t>?</a:t>
                  </a:r>
                </a:p>
              </p:txBody>
            </p:sp>
          </p:grpSp>
          <p:pic>
            <p:nvPicPr>
              <p:cNvPr id="12" name="Picture 11"/>
              <p:cNvPicPr>
                <a:picLocks noChangeAspect="1"/>
              </p:cNvPicPr>
              <p:nvPr userDrawn="1"/>
            </p:nvPicPr>
            <p:blipFill>
              <a:blip r:embed="rId5"/>
              <a:stretch>
                <a:fillRect/>
              </a:stretch>
            </p:blipFill>
            <p:spPr>
              <a:xfrm>
                <a:off x="4587318" y="714639"/>
                <a:ext cx="735116" cy="1006222"/>
              </a:xfrm>
              <a:prstGeom prst="rect">
                <a:avLst/>
              </a:prstGeom>
            </p:spPr>
          </p:pic>
          <p:pic>
            <p:nvPicPr>
              <p:cNvPr id="13" name="Picture 12"/>
              <p:cNvPicPr>
                <a:picLocks noChangeAspect="1"/>
              </p:cNvPicPr>
              <p:nvPr userDrawn="1"/>
            </p:nvPicPr>
            <p:blipFill>
              <a:blip r:embed="rId6"/>
              <a:stretch>
                <a:fillRect/>
              </a:stretch>
            </p:blipFill>
            <p:spPr>
              <a:xfrm>
                <a:off x="3226340" y="907698"/>
                <a:ext cx="1131644" cy="1548988"/>
              </a:xfrm>
              <a:prstGeom prst="rect">
                <a:avLst/>
              </a:prstGeom>
            </p:spPr>
          </p:pic>
          <p:pic>
            <p:nvPicPr>
              <p:cNvPr id="14" name="Picture 13"/>
              <p:cNvPicPr>
                <a:picLocks noChangeAspect="1"/>
              </p:cNvPicPr>
              <p:nvPr userDrawn="1"/>
            </p:nvPicPr>
            <p:blipFill>
              <a:blip r:embed="rId6"/>
              <a:stretch>
                <a:fillRect/>
              </a:stretch>
            </p:blipFill>
            <p:spPr>
              <a:xfrm>
                <a:off x="4733309" y="2260256"/>
                <a:ext cx="679162" cy="929633"/>
              </a:xfrm>
              <a:prstGeom prst="rect">
                <a:avLst/>
              </a:prstGeom>
            </p:spPr>
          </p:pic>
          <p:grpSp>
            <p:nvGrpSpPr>
              <p:cNvPr id="15" name="Group 14"/>
              <p:cNvGrpSpPr/>
              <p:nvPr userDrawn="1"/>
            </p:nvGrpSpPr>
            <p:grpSpPr>
              <a:xfrm>
                <a:off x="3601665" y="1069595"/>
                <a:ext cx="1586250" cy="2318421"/>
                <a:chOff x="3601665" y="1069595"/>
                <a:chExt cx="1586250" cy="2318421"/>
              </a:xfrm>
            </p:grpSpPr>
            <p:pic>
              <p:nvPicPr>
                <p:cNvPr id="22" name="Picture 21"/>
                <p:cNvPicPr>
                  <a:picLocks noChangeAspect="1"/>
                </p:cNvPicPr>
                <p:nvPr userDrawn="1"/>
              </p:nvPicPr>
              <p:blipFill>
                <a:blip r:embed="rId7"/>
                <a:stretch>
                  <a:fillRect/>
                </a:stretch>
              </p:blipFill>
              <p:spPr>
                <a:xfrm>
                  <a:off x="3601665" y="1216766"/>
                  <a:ext cx="1586250" cy="2171250"/>
                </a:xfrm>
                <a:prstGeom prst="rect">
                  <a:avLst/>
                </a:prstGeom>
              </p:spPr>
            </p:pic>
            <p:sp>
              <p:nvSpPr>
                <p:cNvPr id="23" name="TextBox 22"/>
                <p:cNvSpPr txBox="1"/>
                <p:nvPr userDrawn="1"/>
              </p:nvSpPr>
              <p:spPr>
                <a:xfrm>
                  <a:off x="3966721" y="1069595"/>
                  <a:ext cx="828906" cy="1764187"/>
                </a:xfrm>
                <a:prstGeom prst="rect">
                  <a:avLst/>
                </a:prstGeom>
                <a:noFill/>
              </p:spPr>
              <p:txBody>
                <a:bodyPr wrap="none" rtlCol="0">
                  <a:spAutoFit/>
                </a:bodyPr>
                <a:lstStyle/>
                <a:p>
                  <a:r>
                    <a:rPr lang="en-US" sz="10933" dirty="0">
                      <a:solidFill>
                        <a:schemeClr val="bg1"/>
                      </a:solidFill>
                    </a:rPr>
                    <a:t>?</a:t>
                  </a:r>
                </a:p>
              </p:txBody>
            </p:sp>
          </p:grpSp>
          <p:grpSp>
            <p:nvGrpSpPr>
              <p:cNvPr id="16" name="Group 15"/>
              <p:cNvGrpSpPr/>
              <p:nvPr userDrawn="1"/>
            </p:nvGrpSpPr>
            <p:grpSpPr>
              <a:xfrm>
                <a:off x="2414362" y="366505"/>
                <a:ext cx="603301" cy="850261"/>
                <a:chOff x="2414362" y="366505"/>
                <a:chExt cx="603301" cy="850261"/>
              </a:xfrm>
            </p:grpSpPr>
            <p:pic>
              <p:nvPicPr>
                <p:cNvPr id="20" name="Picture 19"/>
                <p:cNvPicPr>
                  <a:picLocks noChangeAspect="1"/>
                </p:cNvPicPr>
                <p:nvPr userDrawn="1"/>
              </p:nvPicPr>
              <p:blipFill>
                <a:blip r:embed="rId7"/>
                <a:stretch>
                  <a:fillRect/>
                </a:stretch>
              </p:blipFill>
              <p:spPr>
                <a:xfrm>
                  <a:off x="2414362" y="390971"/>
                  <a:ext cx="603301" cy="825795"/>
                </a:xfrm>
                <a:prstGeom prst="rect">
                  <a:avLst/>
                </a:prstGeom>
              </p:spPr>
            </p:pic>
            <p:sp>
              <p:nvSpPr>
                <p:cNvPr id="21" name="TextBox 20"/>
                <p:cNvSpPr txBox="1"/>
                <p:nvPr userDrawn="1"/>
              </p:nvSpPr>
              <p:spPr>
                <a:xfrm>
                  <a:off x="2496420" y="366505"/>
                  <a:ext cx="373183" cy="581284"/>
                </a:xfrm>
                <a:prstGeom prst="rect">
                  <a:avLst/>
                </a:prstGeom>
                <a:noFill/>
              </p:spPr>
              <p:txBody>
                <a:bodyPr wrap="none" rtlCol="0">
                  <a:spAutoFit/>
                </a:bodyPr>
                <a:lstStyle/>
                <a:p>
                  <a:r>
                    <a:rPr lang="en-US" sz="3200" dirty="0">
                      <a:solidFill>
                        <a:schemeClr val="bg2">
                          <a:lumMod val="50000"/>
                        </a:schemeClr>
                      </a:solidFill>
                    </a:rPr>
                    <a:t>?</a:t>
                  </a:r>
                </a:p>
              </p:txBody>
            </p:sp>
          </p:grpSp>
          <p:grpSp>
            <p:nvGrpSpPr>
              <p:cNvPr id="17" name="Group 16"/>
              <p:cNvGrpSpPr/>
              <p:nvPr userDrawn="1"/>
            </p:nvGrpSpPr>
            <p:grpSpPr>
              <a:xfrm>
                <a:off x="6366444" y="1263922"/>
                <a:ext cx="548926" cy="763352"/>
                <a:chOff x="6366444" y="1263922"/>
                <a:chExt cx="548926" cy="763352"/>
              </a:xfrm>
            </p:grpSpPr>
            <p:pic>
              <p:nvPicPr>
                <p:cNvPr id="18" name="Picture 17"/>
                <p:cNvPicPr>
                  <a:picLocks noChangeAspect="1"/>
                </p:cNvPicPr>
                <p:nvPr userDrawn="1"/>
              </p:nvPicPr>
              <p:blipFill>
                <a:blip r:embed="rId5"/>
                <a:stretch>
                  <a:fillRect/>
                </a:stretch>
              </p:blipFill>
              <p:spPr>
                <a:xfrm>
                  <a:off x="6366444" y="1275907"/>
                  <a:ext cx="548926" cy="751367"/>
                </a:xfrm>
                <a:prstGeom prst="rect">
                  <a:avLst/>
                </a:prstGeom>
              </p:spPr>
            </p:pic>
            <p:sp>
              <p:nvSpPr>
                <p:cNvPr id="19" name="TextBox 18"/>
                <p:cNvSpPr txBox="1"/>
                <p:nvPr userDrawn="1"/>
              </p:nvSpPr>
              <p:spPr>
                <a:xfrm>
                  <a:off x="6427000" y="1263922"/>
                  <a:ext cx="341315" cy="499765"/>
                </a:xfrm>
                <a:prstGeom prst="rect">
                  <a:avLst/>
                </a:prstGeom>
                <a:noFill/>
              </p:spPr>
              <p:txBody>
                <a:bodyPr wrap="none" rtlCol="0">
                  <a:spAutoFit/>
                </a:bodyPr>
                <a:lstStyle/>
                <a:p>
                  <a:r>
                    <a:rPr lang="en-US" sz="2667" dirty="0">
                      <a:solidFill>
                        <a:schemeClr val="accent1">
                          <a:lumMod val="75000"/>
                        </a:schemeClr>
                      </a:solidFill>
                    </a:rPr>
                    <a:t>?</a:t>
                  </a:r>
                </a:p>
              </p:txBody>
            </p:sp>
          </p:grpSp>
        </p:grpSp>
      </p:grpSp>
    </p:spTree>
    <p:extLst>
      <p:ext uri="{BB962C8B-B14F-4D97-AF65-F5344CB8AC3E}">
        <p14:creationId xmlns:p14="http://schemas.microsoft.com/office/powerpoint/2010/main" val="12648107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 - Hyland taglin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716" y="2288961"/>
            <a:ext cx="10815304" cy="2237924"/>
          </a:xfrm>
          <a:prstGeom prst="rect">
            <a:avLst/>
          </a:prstGeom>
        </p:spPr>
      </p:pic>
    </p:spTree>
    <p:extLst>
      <p:ext uri="{BB962C8B-B14F-4D97-AF65-F5344CB8AC3E}">
        <p14:creationId xmlns:p14="http://schemas.microsoft.com/office/powerpoint/2010/main" val="12888339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 Thank you">
    <p:bg>
      <p:bgPr>
        <a:solidFill>
          <a:schemeClr val="accent2"/>
        </a:solidFill>
        <a:effectLst/>
      </p:bgPr>
    </p:bg>
    <p:spTree>
      <p:nvGrpSpPr>
        <p:cNvPr id="1" name=""/>
        <p:cNvGrpSpPr/>
        <p:nvPr/>
      </p:nvGrpSpPr>
      <p:grpSpPr>
        <a:xfrm>
          <a:off x="0" y="0"/>
          <a:ext cx="0" cy="0"/>
          <a:chOff x="0" y="0"/>
          <a:chExt cx="0" cy="0"/>
        </a:xfrm>
      </p:grpSpPr>
      <p:sp>
        <p:nvSpPr>
          <p:cNvPr id="29" name="TextBox 28"/>
          <p:cNvSpPr txBox="1"/>
          <p:nvPr userDrawn="1"/>
        </p:nvSpPr>
        <p:spPr>
          <a:xfrm>
            <a:off x="768759" y="1380716"/>
            <a:ext cx="8049600" cy="1569660"/>
          </a:xfrm>
          <a:prstGeom prst="rect">
            <a:avLst/>
          </a:prstGeom>
          <a:noFill/>
        </p:spPr>
        <p:txBody>
          <a:bodyPr wrap="square" rtlCol="0">
            <a:spAutoFit/>
          </a:bodyPr>
          <a:lstStyle/>
          <a:p>
            <a:r>
              <a:rPr lang="en-US" sz="9600" b="1" dirty="0">
                <a:solidFill>
                  <a:srgbClr val="FFFFFF"/>
                </a:solidFill>
              </a:rPr>
              <a:t>Thank you</a:t>
            </a:r>
          </a:p>
        </p:txBody>
      </p:sp>
      <p:sp>
        <p:nvSpPr>
          <p:cNvPr id="8" name="Oval 7"/>
          <p:cNvSpPr/>
          <p:nvPr userDrawn="1"/>
        </p:nvSpPr>
        <p:spPr>
          <a:xfrm>
            <a:off x="9212285" y="4864044"/>
            <a:ext cx="3987912" cy="3987912"/>
          </a:xfrm>
          <a:prstGeom prst="ellipse">
            <a:avLst/>
          </a:prstGeom>
          <a:solidFill>
            <a:schemeClr val="bg1"/>
          </a:solidFill>
          <a:ln w="1270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Oval 8"/>
          <p:cNvSpPr/>
          <p:nvPr userDrawn="1"/>
        </p:nvSpPr>
        <p:spPr>
          <a:xfrm>
            <a:off x="8818359" y="4864044"/>
            <a:ext cx="4279099" cy="3987912"/>
          </a:xfrm>
          <a:prstGeom prst="ellipse">
            <a:avLst/>
          </a:prstGeom>
          <a:noFill/>
          <a:ln w="254000">
            <a:solidFill>
              <a:schemeClr val="accent2">
                <a:lumMod val="75000"/>
                <a:alpha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0821" y="5910406"/>
            <a:ext cx="1650036" cy="595681"/>
          </a:xfrm>
          <a:prstGeom prst="rect">
            <a:avLst/>
          </a:prstGeom>
        </p:spPr>
      </p:pic>
      <p:sp>
        <p:nvSpPr>
          <p:cNvPr id="10" name="Oval 9"/>
          <p:cNvSpPr/>
          <p:nvPr userDrawn="1"/>
        </p:nvSpPr>
        <p:spPr>
          <a:xfrm>
            <a:off x="9212285" y="4705340"/>
            <a:ext cx="4279099" cy="3987912"/>
          </a:xfrm>
          <a:prstGeom prst="ellipse">
            <a:avLst/>
          </a:prstGeom>
          <a:noFill/>
          <a:ln w="127000">
            <a:solidFill>
              <a:schemeClr val="bg1">
                <a:alpha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4" name="Straight Connector 3"/>
          <p:cNvCxnSpPr/>
          <p:nvPr userDrawn="1"/>
        </p:nvCxnSpPr>
        <p:spPr>
          <a:xfrm>
            <a:off x="768351" y="2981155"/>
            <a:ext cx="8152340" cy="0"/>
          </a:xfrm>
          <a:prstGeom prst="line">
            <a:avLst/>
          </a:prstGeom>
          <a:ln w="12700">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0" hasCustomPrompt="1"/>
          </p:nvPr>
        </p:nvSpPr>
        <p:spPr>
          <a:xfrm>
            <a:off x="768351" y="3426232"/>
            <a:ext cx="8152748" cy="2292024"/>
          </a:xfrm>
          <a:prstGeom prst="rect">
            <a:avLst/>
          </a:prstGeom>
        </p:spPr>
        <p:txBody>
          <a:bodyPr vert="horz"/>
          <a:lstStyle>
            <a:lvl1pPr marL="0" indent="0">
              <a:buFontTx/>
              <a:buNone/>
              <a:defRPr sz="3733" baseline="0">
                <a:solidFill>
                  <a:srgbClr val="FFFFFF"/>
                </a:solidFill>
              </a:defRPr>
            </a:lvl1pPr>
          </a:lstStyle>
          <a:p>
            <a:pPr lvl="0"/>
            <a:r>
              <a:rPr lang="en-US" dirty="0"/>
              <a:t>Presenter name &amp; contact info</a:t>
            </a:r>
          </a:p>
        </p:txBody>
      </p:sp>
    </p:spTree>
    <p:extLst>
      <p:ext uri="{BB962C8B-B14F-4D97-AF65-F5344CB8AC3E}">
        <p14:creationId xmlns:p14="http://schemas.microsoft.com/office/powerpoint/2010/main" val="81147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_with_Bullets">
    <p:spTree>
      <p:nvGrpSpPr>
        <p:cNvPr id="1" name=""/>
        <p:cNvGrpSpPr/>
        <p:nvPr/>
      </p:nvGrpSpPr>
      <p:grpSpPr>
        <a:xfrm>
          <a:off x="0" y="0"/>
          <a:ext cx="0" cy="0"/>
          <a:chOff x="0" y="0"/>
          <a:chExt cx="0" cy="0"/>
        </a:xfrm>
      </p:grpSpPr>
      <p:sp>
        <p:nvSpPr>
          <p:cNvPr id="6" name="Content Placeholder 4"/>
          <p:cNvSpPr>
            <a:spLocks noGrp="1"/>
          </p:cNvSpPr>
          <p:nvPr>
            <p:ph sz="quarter" idx="14"/>
          </p:nvPr>
        </p:nvSpPr>
        <p:spPr>
          <a:xfrm>
            <a:off x="625475" y="2153485"/>
            <a:ext cx="10972967" cy="4511675"/>
          </a:xfrm>
          <a:prstGeom prst="rect">
            <a:avLst/>
          </a:prstGeom>
        </p:spPr>
        <p:txBody>
          <a:bodyPr/>
          <a:lstStyle>
            <a:lvl1pPr>
              <a:defRPr sz="3000" b="1"/>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p:nvPr>
        </p:nvSpPr>
        <p:spPr>
          <a:xfrm>
            <a:off x="625641" y="1191129"/>
            <a:ext cx="10972801" cy="703195"/>
          </a:xfrm>
          <a:prstGeom prst="rect">
            <a:avLst/>
          </a:prstGeom>
        </p:spPr>
        <p:txBody>
          <a:bodyPr/>
          <a:lstStyle>
            <a:lvl1pPr>
              <a:defRPr b="1">
                <a:solidFill>
                  <a:schemeClr val="bg2">
                    <a:lumMod val="75000"/>
                  </a:schemeClr>
                </a:solidFill>
              </a:defRPr>
            </a:lvl1pPr>
          </a:lstStyle>
          <a:p>
            <a:r>
              <a:rPr lang="en-US"/>
              <a:t>Click to edit Master title style</a:t>
            </a:r>
            <a:endParaRPr lang="en-US" dirty="0"/>
          </a:p>
        </p:txBody>
      </p:sp>
      <p:cxnSp>
        <p:nvCxnSpPr>
          <p:cNvPr id="14" name="Straight Connector 13"/>
          <p:cNvCxnSpPr/>
          <p:nvPr userDrawn="1"/>
        </p:nvCxnSpPr>
        <p:spPr>
          <a:xfrm>
            <a:off x="0" y="1894324"/>
            <a:ext cx="115088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accent6">
                    <a:lumMod val="75000"/>
                  </a:schemeClr>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#CommunityLIVE</a:t>
            </a:r>
          </a:p>
        </p:txBody>
      </p:sp>
    </p:spTree>
    <p:extLst>
      <p:ext uri="{BB962C8B-B14F-4D97-AF65-F5344CB8AC3E}">
        <p14:creationId xmlns:p14="http://schemas.microsoft.com/office/powerpoint/2010/main" val="7564948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 - Color block">
    <p:bg>
      <p:bgPr>
        <a:solidFill>
          <a:schemeClr val="accent2">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024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 Color block-Hyland 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3734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 Color block">
    <p:bg>
      <p:bgPr>
        <a:solidFill>
          <a:schemeClr val="tx2">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4110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 - Color block-OnBase blu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730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 - Color block">
    <p:bg>
      <p:bgPr>
        <a:solidFill>
          <a:schemeClr val="accent6">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2718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 - Color block">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8833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 - Color block">
    <p:bg>
      <p:bgPr>
        <a:solidFill>
          <a:schemeClr val="bg2">
            <a:lumMod val="60000"/>
            <a:lumOff val="4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5780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 - Color block-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7545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9 - Color block">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5561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 - Color block-black">
    <p:bg>
      <p:bgPr>
        <a:solidFill>
          <a:schemeClr val="tx1">
            <a:lumMod val="95000"/>
            <a:lumOff val="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70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_with_Numbers">
    <p:spTree>
      <p:nvGrpSpPr>
        <p:cNvPr id="1" name=""/>
        <p:cNvGrpSpPr/>
        <p:nvPr/>
      </p:nvGrpSpPr>
      <p:grpSpPr>
        <a:xfrm>
          <a:off x="0" y="0"/>
          <a:ext cx="0" cy="0"/>
          <a:chOff x="0" y="0"/>
          <a:chExt cx="0" cy="0"/>
        </a:xfrm>
      </p:grpSpPr>
      <p:sp>
        <p:nvSpPr>
          <p:cNvPr id="6" name="Content Placeholder 4"/>
          <p:cNvSpPr>
            <a:spLocks noGrp="1"/>
          </p:cNvSpPr>
          <p:nvPr>
            <p:ph sz="quarter" idx="14"/>
          </p:nvPr>
        </p:nvSpPr>
        <p:spPr>
          <a:xfrm>
            <a:off x="625475" y="2153485"/>
            <a:ext cx="10972967" cy="4511675"/>
          </a:xfrm>
          <a:prstGeom prst="rect">
            <a:avLst/>
          </a:prstGeom>
        </p:spPr>
        <p:txBody>
          <a:bodyPr/>
          <a:lstStyle>
            <a:lvl1pPr marL="514350" indent="-514350">
              <a:buFont typeface="+mj-lt"/>
              <a:buAutoNum type="arabicPeriod"/>
              <a:defRPr sz="3000" b="1"/>
            </a:lvl1pPr>
            <a:lvl2pPr marL="971550" indent="-514350">
              <a:buFont typeface="+mj-lt"/>
              <a:buAutoNum type="arabicPeriod"/>
              <a:defRPr sz="2800">
                <a:solidFill>
                  <a:schemeClr val="bg2">
                    <a:lumMod val="50000"/>
                  </a:schemeClr>
                </a:solidFill>
              </a:defRPr>
            </a:lvl2pPr>
            <a:lvl3pPr marL="1428750" indent="-514350">
              <a:buFont typeface="+mj-lt"/>
              <a:buAutoNum type="arabicPeriod"/>
              <a:defRPr sz="2700">
                <a:solidFill>
                  <a:schemeClr val="accent4"/>
                </a:solidFill>
              </a:defRPr>
            </a:lvl3pPr>
            <a:lvl4pPr marL="1885950" indent="-514350">
              <a:buFont typeface="+mj-lt"/>
              <a:buAutoNum type="arabicPeriod"/>
              <a:defRPr sz="2600">
                <a:solidFill>
                  <a:srgbClr val="58C9E7"/>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p:nvPr>
        </p:nvSpPr>
        <p:spPr>
          <a:xfrm>
            <a:off x="625641" y="1191129"/>
            <a:ext cx="10972801" cy="703195"/>
          </a:xfrm>
          <a:prstGeom prst="rect">
            <a:avLst/>
          </a:prstGeom>
        </p:spPr>
        <p:txBody>
          <a:bodyPr/>
          <a:lstStyle>
            <a:lvl1pPr>
              <a:defRPr b="1">
                <a:solidFill>
                  <a:schemeClr val="bg2">
                    <a:lumMod val="75000"/>
                  </a:schemeClr>
                </a:solidFill>
              </a:defRPr>
            </a:lvl1pPr>
          </a:lstStyle>
          <a:p>
            <a:r>
              <a:rPr lang="en-US"/>
              <a:t>Click to edit Master title style</a:t>
            </a:r>
            <a:endParaRPr lang="en-US" dirty="0"/>
          </a:p>
        </p:txBody>
      </p:sp>
      <p:cxnSp>
        <p:nvCxnSpPr>
          <p:cNvPr id="8" name="Straight Connector 7"/>
          <p:cNvCxnSpPr/>
          <p:nvPr userDrawn="1"/>
        </p:nvCxnSpPr>
        <p:spPr>
          <a:xfrm>
            <a:off x="0" y="1894324"/>
            <a:ext cx="115088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accent6">
                    <a:lumMod val="75000"/>
                  </a:schemeClr>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#CommunityLIVE</a:t>
            </a:r>
          </a:p>
        </p:txBody>
      </p:sp>
    </p:spTree>
    <p:extLst>
      <p:ext uri="{BB962C8B-B14F-4D97-AF65-F5344CB8AC3E}">
        <p14:creationId xmlns:p14="http://schemas.microsoft.com/office/powerpoint/2010/main" val="41487568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4AD6A-7A78-4D9F-9455-234F69ECB72C}" type="datetimeFigureOut">
              <a:rPr lang="en-US" smtClean="0"/>
              <a:t>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52E460-A986-42FB-A8BF-BE62C6CC0A4B}" type="slidenum">
              <a:rPr lang="en-US" smtClean="0"/>
              <a:t>‹#›</a:t>
            </a:fld>
            <a:endParaRPr lang="en-US"/>
          </a:p>
        </p:txBody>
      </p:sp>
    </p:spTree>
    <p:extLst>
      <p:ext uri="{BB962C8B-B14F-4D97-AF65-F5344CB8AC3E}">
        <p14:creationId xmlns:p14="http://schemas.microsoft.com/office/powerpoint/2010/main" val="2532009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_Comparison_with_Bullets">
    <p:spTree>
      <p:nvGrpSpPr>
        <p:cNvPr id="1" name=""/>
        <p:cNvGrpSpPr/>
        <p:nvPr/>
      </p:nvGrpSpPr>
      <p:grpSpPr>
        <a:xfrm>
          <a:off x="0" y="0"/>
          <a:ext cx="0" cy="0"/>
          <a:chOff x="0" y="0"/>
          <a:chExt cx="0" cy="0"/>
        </a:xfrm>
      </p:grpSpPr>
      <p:sp>
        <p:nvSpPr>
          <p:cNvPr id="7" name="Content Placeholder 4"/>
          <p:cNvSpPr>
            <a:spLocks noGrp="1"/>
          </p:cNvSpPr>
          <p:nvPr>
            <p:ph sz="quarter" idx="14"/>
          </p:nvPr>
        </p:nvSpPr>
        <p:spPr>
          <a:xfrm>
            <a:off x="625475" y="2151575"/>
            <a:ext cx="5210175" cy="4511675"/>
          </a:xfrm>
          <a:prstGeom prst="rect">
            <a:avLst/>
          </a:prstGeom>
        </p:spPr>
        <p:txBody>
          <a:bodyPr/>
          <a:lstStyle>
            <a:lvl1pPr>
              <a:defRPr sz="3000" b="1"/>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4"/>
          <p:cNvSpPr>
            <a:spLocks noGrp="1"/>
          </p:cNvSpPr>
          <p:nvPr>
            <p:ph sz="quarter" idx="16"/>
          </p:nvPr>
        </p:nvSpPr>
        <p:spPr>
          <a:xfrm>
            <a:off x="6298653" y="2151575"/>
            <a:ext cx="5299789" cy="4511675"/>
          </a:xfrm>
          <a:prstGeom prst="rect">
            <a:avLst/>
          </a:prstGeom>
        </p:spPr>
        <p:txBody>
          <a:bodyPr/>
          <a:lstStyle>
            <a:lvl1pPr>
              <a:defRPr sz="3000" b="1"/>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p:nvPr>
        </p:nvSpPr>
        <p:spPr>
          <a:xfrm>
            <a:off x="625641" y="1191129"/>
            <a:ext cx="10972801" cy="703195"/>
          </a:xfrm>
          <a:prstGeom prst="rect">
            <a:avLst/>
          </a:prstGeom>
        </p:spPr>
        <p:txBody>
          <a:bodyPr/>
          <a:lstStyle>
            <a:lvl1pPr>
              <a:defRPr b="1">
                <a:solidFill>
                  <a:schemeClr val="bg2">
                    <a:lumMod val="75000"/>
                  </a:schemeClr>
                </a:solidFill>
              </a:defRPr>
            </a:lvl1pPr>
          </a:lstStyle>
          <a:p>
            <a:r>
              <a:rPr lang="en-US"/>
              <a:t>Click to edit Master title style</a:t>
            </a:r>
            <a:endParaRPr lang="en-US" dirty="0"/>
          </a:p>
        </p:txBody>
      </p:sp>
      <p:cxnSp>
        <p:nvCxnSpPr>
          <p:cNvPr id="11" name="Straight Connector 10"/>
          <p:cNvCxnSpPr/>
          <p:nvPr userDrawn="1"/>
        </p:nvCxnSpPr>
        <p:spPr>
          <a:xfrm>
            <a:off x="0" y="1894324"/>
            <a:ext cx="115088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accent6">
                    <a:lumMod val="75000"/>
                  </a:schemeClr>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a:t>#CommunityLIVE</a:t>
            </a:r>
          </a:p>
        </p:txBody>
      </p:sp>
    </p:spTree>
    <p:extLst>
      <p:ext uri="{BB962C8B-B14F-4D97-AF65-F5344CB8AC3E}">
        <p14:creationId xmlns:p14="http://schemas.microsoft.com/office/powerpoint/2010/main" val="16146431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theme" Target="../theme/theme2.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8" Type="http://schemas.openxmlformats.org/officeDocument/2006/relationships/slideLayout" Target="../slideLayouts/slideLayout52.xml"/><Relationship Id="rId3"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1859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807" r:id="rId4"/>
    <p:sldLayoutId id="2147483701" r:id="rId5"/>
    <p:sldLayoutId id="2147483703" r:id="rId6"/>
    <p:sldLayoutId id="2147483706" r:id="rId7"/>
    <p:sldLayoutId id="2147483713" r:id="rId8"/>
    <p:sldLayoutId id="2147483710" r:id="rId9"/>
    <p:sldLayoutId id="2147483712" r:id="rId10"/>
    <p:sldLayoutId id="2147483707" r:id="rId11"/>
    <p:sldLayoutId id="2147483709" r:id="rId12"/>
    <p:sldLayoutId id="2147483723" r:id="rId13"/>
    <p:sldLayoutId id="2147483724" r:id="rId14"/>
    <p:sldLayoutId id="2147483704" r:id="rId15"/>
    <p:sldLayoutId id="2147483705" r:id="rId16"/>
    <p:sldLayoutId id="2147483815" r:id="rId17"/>
    <p:sldLayoutId id="2147483816" r:id="rId18"/>
    <p:sldLayoutId id="2147483725" r:id="rId19"/>
    <p:sldLayoutId id="2147483726" r:id="rId20"/>
    <p:sldLayoutId id="2147483727" r:id="rId21"/>
    <p:sldLayoutId id="2147483728" r:id="rId22"/>
    <p:sldLayoutId id="2147483729" r:id="rId23"/>
    <p:sldLayoutId id="2147483730" r:id="rId24"/>
    <p:sldLayoutId id="2147483731" r:id="rId25"/>
    <p:sldLayoutId id="2147483814" r:id="rId26"/>
    <p:sldLayoutId id="2147483733" r:id="rId27"/>
    <p:sldLayoutId id="2147483736" r:id="rId28"/>
    <p:sldLayoutId id="2147483737" r:id="rId29"/>
    <p:sldLayoutId id="2147483743" r:id="rId30"/>
    <p:sldLayoutId id="2147483744" r:id="rId31"/>
    <p:sldLayoutId id="2147483819" r:id="rId32"/>
    <p:sldLayoutId id="2147483818" r:id="rId33"/>
    <p:sldLayoutId id="2147483817" r:id="rId34"/>
    <p:sldLayoutId id="2147483745" r:id="rId35"/>
    <p:sldLayoutId id="2147483746" r:id="rId36"/>
    <p:sldLayoutId id="2147483747" r:id="rId37"/>
    <p:sldLayoutId id="2147483748" r:id="rId38"/>
    <p:sldLayoutId id="2147483820" r:id="rId39"/>
    <p:sldLayoutId id="2147483825" r:id="rId40"/>
    <p:sldLayoutId id="2147483827" r:id="rId41"/>
    <p:sldLayoutId id="2147483830" r:id="rId42"/>
    <p:sldLayoutId id="2147483831" r:id="rId43"/>
    <p:sldLayoutId id="2147483834" r:id="rId4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04561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4" r:id="rId29"/>
    <p:sldLayoutId id="2147483865" r:id="rId30"/>
    <p:sldLayoutId id="2147483866" r:id="rId31"/>
    <p:sldLayoutId id="2147483867" r:id="rId32"/>
    <p:sldLayoutId id="2147483868" r:id="rId33"/>
    <p:sldLayoutId id="2147483869" r:id="rId34"/>
    <p:sldLayoutId id="2147483870" r:id="rId35"/>
    <p:sldLayoutId id="2147483871" r:id="rId36"/>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43.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3.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chor="b"/>
          <a:lstStyle/>
          <a:p>
            <a:pPr algn="r"/>
            <a:r>
              <a:rPr lang="en-US" sz="6000" dirty="0">
                <a:solidFill>
                  <a:srgbClr val="00586E"/>
                </a:solidFill>
                <a:latin typeface="Segoe UI" panose="020B0502040204020203" pitchFamily="34" charset="0"/>
                <a:ea typeface="Segoe UI" panose="020B0502040204020203" pitchFamily="34" charset="0"/>
                <a:cs typeface="Segoe UI" panose="020B0502040204020203" pitchFamily="34" charset="0"/>
              </a:rPr>
              <a:t>Contract Management</a:t>
            </a:r>
            <a:endParaRPr lang="en-US" sz="4800" dirty="0"/>
          </a:p>
        </p:txBody>
      </p:sp>
      <p:sp>
        <p:nvSpPr>
          <p:cNvPr id="6" name="Text Placeholder 5"/>
          <p:cNvSpPr>
            <a:spLocks noGrp="1"/>
          </p:cNvSpPr>
          <p:nvPr>
            <p:ph type="body" sz="quarter" idx="11"/>
          </p:nvPr>
        </p:nvSpPr>
        <p:spPr>
          <a:xfrm>
            <a:off x="3513222" y="4326262"/>
            <a:ext cx="8227636" cy="787820"/>
          </a:xfrm>
        </p:spPr>
        <p:txBody>
          <a:bodyPr/>
          <a:lstStyle/>
          <a:p>
            <a:pPr algn="r"/>
            <a:r>
              <a:rPr lang="en-US" dirty="0">
                <a:latin typeface="Segoe UI" panose="020B0502040204020203" pitchFamily="34" charset="0"/>
                <a:ea typeface="Segoe UI" panose="020B0502040204020203" pitchFamily="34" charset="0"/>
                <a:cs typeface="Segoe UI" panose="020B0502040204020203" pitchFamily="34" charset="0"/>
              </a:rPr>
              <a:t>Point Application Overview</a:t>
            </a:r>
          </a:p>
        </p:txBody>
      </p:sp>
    </p:spTree>
    <p:extLst>
      <p:ext uri="{BB962C8B-B14F-4D97-AF65-F5344CB8AC3E}">
        <p14:creationId xmlns:p14="http://schemas.microsoft.com/office/powerpoint/2010/main" val="3660539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594690" y="1237177"/>
            <a:ext cx="6730668" cy="707886"/>
          </a:xfrm>
          <a:prstGeom prst="rect">
            <a:avLst/>
          </a:prstGeom>
        </p:spPr>
        <p:txBody>
          <a:bodyPr wrap="square">
            <a:spAutoFit/>
          </a:bodyPr>
          <a:lstStyle/>
          <a:p>
            <a:pPr defTabSz="609585"/>
            <a:r>
              <a:rPr lang="en-US" sz="4000" b="1" dirty="0">
                <a:solidFill>
                  <a:prstClr val="black">
                    <a:lumMod val="50000"/>
                    <a:lumOff val="50000"/>
                  </a:prstClr>
                </a:solidFill>
                <a:latin typeface="Microsoft Sans Serif" panose="020B0604020202020204" pitchFamily="34" charset="0"/>
                <a:cs typeface="Microsoft Sans Serif" panose="020B0604020202020204" pitchFamily="34" charset="0"/>
              </a:rPr>
              <a:t>Built from Scratch</a:t>
            </a:r>
          </a:p>
        </p:txBody>
      </p:sp>
      <p:sp>
        <p:nvSpPr>
          <p:cNvPr id="48" name="Rectangle 47"/>
          <p:cNvSpPr/>
          <p:nvPr/>
        </p:nvSpPr>
        <p:spPr>
          <a:xfrm>
            <a:off x="6045200" y="4594452"/>
            <a:ext cx="5541683" cy="707886"/>
          </a:xfrm>
          <a:prstGeom prst="rect">
            <a:avLst/>
          </a:prstGeom>
        </p:spPr>
        <p:txBody>
          <a:bodyPr wrap="square">
            <a:spAutoFit/>
          </a:bodyPr>
          <a:lstStyle/>
          <a:p>
            <a:pPr algn="r" defTabSz="609585"/>
            <a:r>
              <a:rPr lang="en-US" sz="4000" b="1" dirty="0">
                <a:solidFill>
                  <a:prstClr val="black">
                    <a:lumMod val="50000"/>
                    <a:lumOff val="50000"/>
                  </a:prstClr>
                </a:solidFill>
                <a:latin typeface="Microsoft Sans Serif" panose="020B0604020202020204" pitchFamily="34" charset="0"/>
                <a:cs typeface="Microsoft Sans Serif" panose="020B0604020202020204" pitchFamily="34" charset="0"/>
              </a:rPr>
              <a:t>Ready Made</a:t>
            </a:r>
          </a:p>
        </p:txBody>
      </p:sp>
      <p:sp>
        <p:nvSpPr>
          <p:cNvPr id="53" name="Right Arrow 52"/>
          <p:cNvSpPr/>
          <p:nvPr/>
        </p:nvSpPr>
        <p:spPr>
          <a:xfrm rot="16200000">
            <a:off x="11535143" y="4358401"/>
            <a:ext cx="698173" cy="594692"/>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585"/>
            <a:endParaRPr lang="en-US" sz="3200">
              <a:solidFill>
                <a:prstClr val="white"/>
              </a:solidFill>
              <a:latin typeface="Calibri" panose="020F0502020204030204"/>
            </a:endParaRPr>
          </a:p>
        </p:txBody>
      </p:sp>
      <p:sp>
        <p:nvSpPr>
          <p:cNvPr id="67" name="Right Arrow 66"/>
          <p:cNvSpPr/>
          <p:nvPr/>
        </p:nvSpPr>
        <p:spPr>
          <a:xfrm rot="5400000">
            <a:off x="-51741" y="1534318"/>
            <a:ext cx="698173" cy="594692"/>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585"/>
            <a:endParaRPr lang="en-US" sz="3200">
              <a:solidFill>
                <a:prstClr val="white"/>
              </a:solidFill>
              <a:latin typeface="Calibri" panose="020F0502020204030204"/>
            </a:endParaRPr>
          </a:p>
        </p:txBody>
      </p:sp>
      <p:sp>
        <p:nvSpPr>
          <p:cNvPr id="9" name="Rectangle 8"/>
          <p:cNvSpPr/>
          <p:nvPr/>
        </p:nvSpPr>
        <p:spPr>
          <a:xfrm>
            <a:off x="-10422" y="2472522"/>
            <a:ext cx="12191999" cy="1594471"/>
          </a:xfrm>
          <a:prstGeom prst="rect">
            <a:avLst/>
          </a:prstGeom>
          <a:gradFill flip="none" rotWithShape="1">
            <a:gsLst>
              <a:gs pos="0">
                <a:schemeClr val="bg1"/>
              </a:gs>
              <a:gs pos="49000">
                <a:srgbClr val="1DD1F0"/>
              </a:gs>
              <a:gs pos="100000">
                <a:schemeClr val="accent1">
                  <a:lumMod val="40000"/>
                  <a:lumOff val="60000"/>
                </a:schemeClr>
              </a:gs>
            </a:gsLst>
            <a:lin ang="0" scaled="1"/>
            <a:tileRect/>
          </a:gra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defTabSz="609585"/>
            <a:endParaRPr lang="en-US" sz="2000" b="1" dirty="0">
              <a:solidFill>
                <a:prstClr val="white"/>
              </a:solidFill>
              <a:latin typeface="Calibri" panose="020F0502020204030204"/>
            </a:endParaRPr>
          </a:p>
        </p:txBody>
      </p:sp>
      <p:sp>
        <p:nvSpPr>
          <p:cNvPr id="10" name="Rectangle 9"/>
          <p:cNvSpPr/>
          <p:nvPr/>
        </p:nvSpPr>
        <p:spPr>
          <a:xfrm>
            <a:off x="-1" y="2472522"/>
            <a:ext cx="594692" cy="1594471"/>
          </a:xfrm>
          <a:prstGeom prst="rect">
            <a:avLst/>
          </a:prstGeom>
          <a:solidFill>
            <a:schemeClr val="bg2"/>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defTabSz="609585"/>
            <a:endParaRPr lang="en-US" sz="3200" dirty="0">
              <a:solidFill>
                <a:prstClr val="white"/>
              </a:solidFill>
              <a:latin typeface="Calibri" panose="020F0502020204030204"/>
            </a:endParaRPr>
          </a:p>
        </p:txBody>
      </p:sp>
      <p:sp>
        <p:nvSpPr>
          <p:cNvPr id="11" name="Rectangle 10"/>
          <p:cNvSpPr/>
          <p:nvPr/>
        </p:nvSpPr>
        <p:spPr>
          <a:xfrm>
            <a:off x="11586883" y="2472522"/>
            <a:ext cx="594693" cy="1594471"/>
          </a:xfrm>
          <a:prstGeom prst="rect">
            <a:avLst/>
          </a:prstGeom>
          <a:solidFill>
            <a:schemeClr val="accent1">
              <a:lumMod val="75000"/>
            </a:schemeClr>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defTabSz="609585"/>
            <a:endParaRPr lang="en-US" sz="3200" dirty="0">
              <a:solidFill>
                <a:prstClr val="white"/>
              </a:solidFill>
              <a:latin typeface="Calibri" panose="020F0502020204030204"/>
            </a:endParaRPr>
          </a:p>
        </p:txBody>
      </p:sp>
      <p:sp>
        <p:nvSpPr>
          <p:cNvPr id="12" name="Rectangle 11"/>
          <p:cNvSpPr/>
          <p:nvPr/>
        </p:nvSpPr>
        <p:spPr>
          <a:xfrm>
            <a:off x="594690" y="1770382"/>
            <a:ext cx="5084749" cy="461665"/>
          </a:xfrm>
          <a:prstGeom prst="rect">
            <a:avLst/>
          </a:prstGeom>
        </p:spPr>
        <p:txBody>
          <a:bodyPr wrap="square">
            <a:spAutoFit/>
          </a:bodyPr>
          <a:lstStyle/>
          <a:p>
            <a:pPr defTabSz="609585"/>
            <a:r>
              <a:rPr lang="en-US" sz="2400" b="1" dirty="0">
                <a:solidFill>
                  <a:prstClr val="black">
                    <a:lumMod val="50000"/>
                    <a:lumOff val="50000"/>
                  </a:prstClr>
                </a:solidFill>
                <a:latin typeface="Microsoft Sans Serif" panose="020B0604020202020204" pitchFamily="34" charset="0"/>
                <a:cs typeface="Microsoft Sans Serif" panose="020B0604020202020204" pitchFamily="34" charset="0"/>
              </a:rPr>
              <a:t>Full Consulting Engagements</a:t>
            </a:r>
          </a:p>
        </p:txBody>
      </p:sp>
      <p:sp>
        <p:nvSpPr>
          <p:cNvPr id="13" name="Rectangle 12"/>
          <p:cNvSpPr/>
          <p:nvPr/>
        </p:nvSpPr>
        <p:spPr>
          <a:xfrm>
            <a:off x="6228080" y="4306659"/>
            <a:ext cx="5358803" cy="461665"/>
          </a:xfrm>
          <a:prstGeom prst="rect">
            <a:avLst/>
          </a:prstGeom>
        </p:spPr>
        <p:txBody>
          <a:bodyPr wrap="square">
            <a:spAutoFit/>
          </a:bodyPr>
          <a:lstStyle/>
          <a:p>
            <a:pPr algn="r" defTabSz="609585"/>
            <a:r>
              <a:rPr lang="en-US" sz="2400" b="1" dirty="0">
                <a:solidFill>
                  <a:prstClr val="black">
                    <a:lumMod val="50000"/>
                    <a:lumOff val="50000"/>
                  </a:prstClr>
                </a:solidFill>
                <a:latin typeface="Microsoft Sans Serif" panose="020B0604020202020204" pitchFamily="34" charset="0"/>
                <a:cs typeface="Microsoft Sans Serif" panose="020B0604020202020204" pitchFamily="34" charset="0"/>
              </a:rPr>
              <a:t>Out of the Box</a:t>
            </a:r>
          </a:p>
        </p:txBody>
      </p:sp>
    </p:spTree>
    <p:extLst>
      <p:ext uri="{BB962C8B-B14F-4D97-AF65-F5344CB8AC3E}">
        <p14:creationId xmlns:p14="http://schemas.microsoft.com/office/powerpoint/2010/main" val="3553016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422" y="2472522"/>
            <a:ext cx="12191999" cy="1594471"/>
          </a:xfrm>
          <a:prstGeom prst="rect">
            <a:avLst/>
          </a:prstGeom>
          <a:gradFill flip="none" rotWithShape="1">
            <a:gsLst>
              <a:gs pos="0">
                <a:schemeClr val="bg1"/>
              </a:gs>
              <a:gs pos="49000">
                <a:srgbClr val="1DD1F0"/>
              </a:gs>
              <a:gs pos="100000">
                <a:schemeClr val="accent1">
                  <a:lumMod val="40000"/>
                  <a:lumOff val="60000"/>
                </a:schemeClr>
              </a:gs>
            </a:gsLst>
            <a:lin ang="0" scaled="1"/>
            <a:tileRect/>
          </a:gra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defTabSz="609585"/>
            <a:endParaRPr lang="en-US" sz="2000" b="1" dirty="0">
              <a:solidFill>
                <a:prstClr val="white"/>
              </a:solidFill>
              <a:latin typeface="Calibri" panose="020F0502020204030204"/>
            </a:endParaRPr>
          </a:p>
        </p:txBody>
      </p:sp>
      <p:sp>
        <p:nvSpPr>
          <p:cNvPr id="11" name="Rectangle 10"/>
          <p:cNvSpPr/>
          <p:nvPr/>
        </p:nvSpPr>
        <p:spPr>
          <a:xfrm>
            <a:off x="11586883" y="2472522"/>
            <a:ext cx="594693" cy="1594471"/>
          </a:xfrm>
          <a:prstGeom prst="rect">
            <a:avLst/>
          </a:prstGeom>
          <a:solidFill>
            <a:schemeClr val="accent1">
              <a:lumMod val="75000"/>
            </a:schemeClr>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defTabSz="609585"/>
            <a:endParaRPr lang="en-US" sz="3200" dirty="0">
              <a:solidFill>
                <a:prstClr val="white"/>
              </a:solidFill>
              <a:latin typeface="Calibri" panose="020F0502020204030204"/>
            </a:endParaRPr>
          </a:p>
        </p:txBody>
      </p:sp>
      <p:grpSp>
        <p:nvGrpSpPr>
          <p:cNvPr id="14" name="Group 13"/>
          <p:cNvGrpSpPr/>
          <p:nvPr/>
        </p:nvGrpSpPr>
        <p:grpSpPr>
          <a:xfrm>
            <a:off x="9369226" y="2130180"/>
            <a:ext cx="2812350" cy="2279153"/>
            <a:chOff x="8398861" y="2303171"/>
            <a:chExt cx="2921877" cy="2367915"/>
          </a:xfrm>
          <a:effectLst>
            <a:outerShdw blurRad="50800" dist="38100" dir="5400000" algn="t" rotWithShape="0">
              <a:prstClr val="black">
                <a:alpha val="40000"/>
              </a:prstClr>
            </a:outerShdw>
          </a:effectLst>
        </p:grpSpPr>
        <p:sp>
          <p:nvSpPr>
            <p:cNvPr id="15" name="Rectangle 14"/>
            <p:cNvSpPr/>
            <p:nvPr/>
          </p:nvSpPr>
          <p:spPr>
            <a:xfrm>
              <a:off x="8528703" y="2521010"/>
              <a:ext cx="2673757" cy="1994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8861" y="2303171"/>
              <a:ext cx="2921877" cy="2367915"/>
            </a:xfrm>
            <a:prstGeom prst="rect">
              <a:avLst/>
            </a:prstGeom>
          </p:spPr>
        </p:pic>
      </p:grpSp>
      <p:sp>
        <p:nvSpPr>
          <p:cNvPr id="47" name="Rectangle 46"/>
          <p:cNvSpPr/>
          <p:nvPr/>
        </p:nvSpPr>
        <p:spPr>
          <a:xfrm>
            <a:off x="594690" y="1237177"/>
            <a:ext cx="6730668" cy="707886"/>
          </a:xfrm>
          <a:prstGeom prst="rect">
            <a:avLst/>
          </a:prstGeom>
        </p:spPr>
        <p:txBody>
          <a:bodyPr wrap="square">
            <a:spAutoFit/>
          </a:bodyPr>
          <a:lstStyle/>
          <a:p>
            <a:pPr defTabSz="609585"/>
            <a:r>
              <a:rPr lang="en-US" sz="4000" b="1" dirty="0">
                <a:solidFill>
                  <a:prstClr val="black">
                    <a:lumMod val="50000"/>
                    <a:lumOff val="50000"/>
                  </a:prstClr>
                </a:solidFill>
                <a:latin typeface="Microsoft Sans Serif" panose="020B0604020202020204" pitchFamily="34" charset="0"/>
                <a:cs typeface="Microsoft Sans Serif" panose="020B0604020202020204" pitchFamily="34" charset="0"/>
              </a:rPr>
              <a:t>Built from Scratch</a:t>
            </a:r>
          </a:p>
        </p:txBody>
      </p:sp>
      <p:sp>
        <p:nvSpPr>
          <p:cNvPr id="48" name="Rectangle 47"/>
          <p:cNvSpPr/>
          <p:nvPr/>
        </p:nvSpPr>
        <p:spPr>
          <a:xfrm>
            <a:off x="6045200" y="4594452"/>
            <a:ext cx="5541683" cy="707886"/>
          </a:xfrm>
          <a:prstGeom prst="rect">
            <a:avLst/>
          </a:prstGeom>
        </p:spPr>
        <p:txBody>
          <a:bodyPr wrap="square">
            <a:spAutoFit/>
          </a:bodyPr>
          <a:lstStyle/>
          <a:p>
            <a:pPr algn="r" defTabSz="609585"/>
            <a:r>
              <a:rPr lang="en-US" sz="4000" b="1" dirty="0">
                <a:solidFill>
                  <a:prstClr val="black">
                    <a:lumMod val="50000"/>
                    <a:lumOff val="50000"/>
                  </a:prstClr>
                </a:solidFill>
                <a:latin typeface="Microsoft Sans Serif" panose="020B0604020202020204" pitchFamily="34" charset="0"/>
                <a:cs typeface="Microsoft Sans Serif" panose="020B0604020202020204" pitchFamily="34" charset="0"/>
              </a:rPr>
              <a:t>Ready Made</a:t>
            </a:r>
          </a:p>
        </p:txBody>
      </p:sp>
      <p:sp>
        <p:nvSpPr>
          <p:cNvPr id="53" name="Right Arrow 52"/>
          <p:cNvSpPr/>
          <p:nvPr/>
        </p:nvSpPr>
        <p:spPr>
          <a:xfrm rot="16200000">
            <a:off x="11535143" y="4358401"/>
            <a:ext cx="698173" cy="594692"/>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585"/>
            <a:endParaRPr lang="en-US" sz="3200">
              <a:solidFill>
                <a:prstClr val="white"/>
              </a:solidFill>
              <a:latin typeface="Calibri" panose="020F0502020204030204"/>
            </a:endParaRPr>
          </a:p>
        </p:txBody>
      </p:sp>
      <p:sp>
        <p:nvSpPr>
          <p:cNvPr id="67" name="Right Arrow 66"/>
          <p:cNvSpPr/>
          <p:nvPr/>
        </p:nvSpPr>
        <p:spPr>
          <a:xfrm rot="5400000">
            <a:off x="-51741" y="1534318"/>
            <a:ext cx="698173" cy="594692"/>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585"/>
            <a:endParaRPr lang="en-US" sz="3200">
              <a:solidFill>
                <a:prstClr val="white"/>
              </a:solidFill>
              <a:latin typeface="Calibri" panose="020F0502020204030204"/>
            </a:endParaRPr>
          </a:p>
        </p:txBody>
      </p:sp>
      <p:sp>
        <p:nvSpPr>
          <p:cNvPr id="12" name="Rectangle 11"/>
          <p:cNvSpPr/>
          <p:nvPr/>
        </p:nvSpPr>
        <p:spPr>
          <a:xfrm>
            <a:off x="594690" y="1770382"/>
            <a:ext cx="5084749" cy="461665"/>
          </a:xfrm>
          <a:prstGeom prst="rect">
            <a:avLst/>
          </a:prstGeom>
        </p:spPr>
        <p:txBody>
          <a:bodyPr wrap="square">
            <a:spAutoFit/>
          </a:bodyPr>
          <a:lstStyle/>
          <a:p>
            <a:pPr defTabSz="609585"/>
            <a:r>
              <a:rPr lang="en-US" sz="2400" b="1" dirty="0">
                <a:solidFill>
                  <a:prstClr val="black">
                    <a:lumMod val="50000"/>
                    <a:lumOff val="50000"/>
                  </a:prstClr>
                </a:solidFill>
                <a:latin typeface="Microsoft Sans Serif" panose="020B0604020202020204" pitchFamily="34" charset="0"/>
                <a:cs typeface="Microsoft Sans Serif" panose="020B0604020202020204" pitchFamily="34" charset="0"/>
              </a:rPr>
              <a:t>Full Consulting Engagements</a:t>
            </a:r>
          </a:p>
        </p:txBody>
      </p:sp>
      <p:sp>
        <p:nvSpPr>
          <p:cNvPr id="13" name="Rectangle 12"/>
          <p:cNvSpPr/>
          <p:nvPr/>
        </p:nvSpPr>
        <p:spPr>
          <a:xfrm>
            <a:off x="6228080" y="4306659"/>
            <a:ext cx="5358803" cy="461665"/>
          </a:xfrm>
          <a:prstGeom prst="rect">
            <a:avLst/>
          </a:prstGeom>
        </p:spPr>
        <p:txBody>
          <a:bodyPr wrap="square">
            <a:spAutoFit/>
          </a:bodyPr>
          <a:lstStyle/>
          <a:p>
            <a:pPr algn="r" defTabSz="609585"/>
            <a:r>
              <a:rPr lang="en-US" sz="2400" b="1" dirty="0">
                <a:solidFill>
                  <a:prstClr val="black">
                    <a:lumMod val="50000"/>
                    <a:lumOff val="50000"/>
                  </a:prstClr>
                </a:solidFill>
                <a:latin typeface="Microsoft Sans Serif" panose="020B0604020202020204" pitchFamily="34" charset="0"/>
                <a:cs typeface="Microsoft Sans Serif" panose="020B0604020202020204" pitchFamily="34" charset="0"/>
              </a:rPr>
              <a:t>Out of the Box</a:t>
            </a:r>
          </a:p>
        </p:txBody>
      </p:sp>
      <p:sp>
        <p:nvSpPr>
          <p:cNvPr id="10" name="Rectangle 9"/>
          <p:cNvSpPr/>
          <p:nvPr/>
        </p:nvSpPr>
        <p:spPr>
          <a:xfrm>
            <a:off x="-1" y="2472522"/>
            <a:ext cx="594692" cy="1594471"/>
          </a:xfrm>
          <a:prstGeom prst="rect">
            <a:avLst/>
          </a:prstGeom>
          <a:solidFill>
            <a:schemeClr val="bg2"/>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defTabSz="609585"/>
            <a:endParaRPr lang="en-US" sz="3200" dirty="0">
              <a:solidFill>
                <a:prstClr val="white"/>
              </a:solidFill>
              <a:latin typeface="Calibri" panose="020F0502020204030204"/>
            </a:endParaRPr>
          </a:p>
        </p:txBody>
      </p:sp>
      <p:sp>
        <p:nvSpPr>
          <p:cNvPr id="3" name="Rectangle 2"/>
          <p:cNvSpPr/>
          <p:nvPr/>
        </p:nvSpPr>
        <p:spPr>
          <a:xfrm>
            <a:off x="9327729" y="1467132"/>
            <a:ext cx="2895344" cy="707886"/>
          </a:xfrm>
          <a:prstGeom prst="rect">
            <a:avLst/>
          </a:prstGeom>
        </p:spPr>
        <p:txBody>
          <a:bodyPr wrap="none">
            <a:spAutoFit/>
          </a:bodyPr>
          <a:lstStyle/>
          <a:p>
            <a:pPr algn="ctr"/>
            <a:r>
              <a:rPr lang="en-US" sz="2000" b="1" dirty="0">
                <a:solidFill>
                  <a:srgbClr val="FF7900"/>
                </a:solidFill>
                <a:latin typeface="Segoe UI" panose="020B0502040204020203" pitchFamily="34" charset="0"/>
                <a:ea typeface="Segoe UI" panose="020B0502040204020203" pitchFamily="34" charset="0"/>
                <a:cs typeface="Segoe UI" panose="020B0502040204020203" pitchFamily="34" charset="0"/>
              </a:rPr>
              <a:t>Contract Management</a:t>
            </a:r>
          </a:p>
          <a:p>
            <a:pPr algn="ctr"/>
            <a:r>
              <a:rPr lang="en-US" sz="2000" b="1" dirty="0">
                <a:solidFill>
                  <a:srgbClr val="FF7900"/>
                </a:solidFill>
                <a:latin typeface="Segoe UI" panose="020B0502040204020203" pitchFamily="34" charset="0"/>
                <a:ea typeface="Segoe UI" panose="020B0502040204020203" pitchFamily="34" charset="0"/>
                <a:cs typeface="Segoe UI" panose="020B0502040204020203" pitchFamily="34" charset="0"/>
              </a:rPr>
              <a:t>Point Application</a:t>
            </a:r>
            <a:endParaRPr lang="en-US" sz="800" dirty="0"/>
          </a:p>
        </p:txBody>
      </p:sp>
    </p:spTree>
    <p:extLst>
      <p:ext uri="{BB962C8B-B14F-4D97-AF65-F5344CB8AC3E}">
        <p14:creationId xmlns:p14="http://schemas.microsoft.com/office/powerpoint/2010/main" val="2945658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sz="7200" dirty="0">
                <a:latin typeface="Segoe UI" panose="020B0502040204020203" pitchFamily="34" charset="0"/>
                <a:ea typeface="Segoe UI" panose="020B0502040204020203" pitchFamily="34" charset="0"/>
                <a:cs typeface="Segoe UI" panose="020B0502040204020203" pitchFamily="34" charset="0"/>
              </a:rPr>
              <a:t>The Philosophy in Creating This</a:t>
            </a:r>
          </a:p>
        </p:txBody>
      </p:sp>
    </p:spTree>
    <p:extLst>
      <p:ext uri="{BB962C8B-B14F-4D97-AF65-F5344CB8AC3E}">
        <p14:creationId xmlns:p14="http://schemas.microsoft.com/office/powerpoint/2010/main" val="2249386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249" y="-19051"/>
            <a:ext cx="6877051" cy="68770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p:nvSpPr>
        <p:spPr bwMode="auto">
          <a:xfrm>
            <a:off x="3338510" y="2603866"/>
            <a:ext cx="4962525" cy="156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defTabSz="1217613">
              <a:defRPr>
                <a:solidFill>
                  <a:schemeClr val="tx1"/>
                </a:solidFill>
                <a:latin typeface="Calibri" panose="020F0502020204030204" pitchFamily="34" charset="0"/>
                <a:cs typeface="Arial" panose="020B0604020202020204" pitchFamily="34" charset="0"/>
              </a:defRPr>
            </a:lvl1pPr>
            <a:lvl2pPr marL="742950" indent="-285750" defTabSz="1217613">
              <a:defRPr>
                <a:solidFill>
                  <a:schemeClr val="tx1"/>
                </a:solidFill>
                <a:latin typeface="Calibri" panose="020F0502020204030204" pitchFamily="34" charset="0"/>
                <a:cs typeface="Arial" panose="020B0604020202020204" pitchFamily="34" charset="0"/>
              </a:defRPr>
            </a:lvl2pPr>
            <a:lvl3pPr marL="1143000" indent="-228600" defTabSz="1217613">
              <a:defRPr>
                <a:solidFill>
                  <a:schemeClr val="tx1"/>
                </a:solidFill>
                <a:latin typeface="Calibri" panose="020F0502020204030204" pitchFamily="34" charset="0"/>
                <a:cs typeface="Arial" panose="020B0604020202020204" pitchFamily="34" charset="0"/>
              </a:defRPr>
            </a:lvl3pPr>
            <a:lvl4pPr marL="1600200" indent="-228600" defTabSz="1217613">
              <a:defRPr>
                <a:solidFill>
                  <a:schemeClr val="tx1"/>
                </a:solidFill>
                <a:latin typeface="Calibri" panose="020F0502020204030204" pitchFamily="34" charset="0"/>
                <a:cs typeface="Arial" panose="020B0604020202020204" pitchFamily="34" charset="0"/>
              </a:defRPr>
            </a:lvl4pPr>
            <a:lvl5pPr marL="2057400" indent="-228600" defTabSz="1217613">
              <a:defRPr>
                <a:solidFill>
                  <a:schemeClr val="tx1"/>
                </a:solidFill>
                <a:latin typeface="Calibri" panose="020F050202020403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3200" b="1" dirty="0">
                <a:solidFill>
                  <a:srgbClr val="00586E"/>
                </a:solidFill>
                <a:latin typeface="Segoe UI" panose="020B0502040204020203" pitchFamily="34" charset="0"/>
                <a:ea typeface="Segoe UI" panose="020B0502040204020203" pitchFamily="34" charset="0"/>
                <a:cs typeface="Segoe UI" panose="020B0502040204020203" pitchFamily="34" charset="0"/>
              </a:rPr>
              <a:t>First Need:</a:t>
            </a:r>
          </a:p>
          <a:p>
            <a:pPr algn="ctr" fontAlgn="base">
              <a:spcBef>
                <a:spcPct val="0"/>
              </a:spcBef>
              <a:spcAft>
                <a:spcPct val="0"/>
              </a:spcAft>
            </a:pPr>
            <a:r>
              <a:rPr lang="en-US" altLang="en-US" sz="3200" b="1" dirty="0">
                <a:solidFill>
                  <a:srgbClr val="00586E"/>
                </a:solidFill>
                <a:latin typeface="Segoe UI" panose="020B0502040204020203" pitchFamily="34" charset="0"/>
                <a:ea typeface="Segoe UI" panose="020B0502040204020203" pitchFamily="34" charset="0"/>
                <a:cs typeface="Segoe UI" panose="020B0502040204020203" pitchFamily="34" charset="0"/>
              </a:rPr>
              <a:t>Human Resources</a:t>
            </a:r>
          </a:p>
          <a:p>
            <a:pPr algn="ctr" fontAlgn="base">
              <a:spcBef>
                <a:spcPct val="0"/>
              </a:spcBef>
              <a:spcAft>
                <a:spcPct val="0"/>
              </a:spcAft>
            </a:pPr>
            <a:r>
              <a:rPr lang="en-US" altLang="en-US" sz="3200" b="1" dirty="0">
                <a:solidFill>
                  <a:srgbClr val="00586E"/>
                </a:solidFill>
                <a:latin typeface="Segoe UI" panose="020B0502040204020203" pitchFamily="34" charset="0"/>
                <a:ea typeface="Segoe UI" panose="020B0502040204020203" pitchFamily="34" charset="0"/>
                <a:cs typeface="Segoe UI" panose="020B0502040204020203" pitchFamily="34" charset="0"/>
              </a:rPr>
              <a:t>New Employee</a:t>
            </a:r>
          </a:p>
        </p:txBody>
      </p:sp>
      <p:sp>
        <p:nvSpPr>
          <p:cNvPr id="2" name="Oval 1"/>
          <p:cNvSpPr/>
          <p:nvPr/>
        </p:nvSpPr>
        <p:spPr>
          <a:xfrm>
            <a:off x="5149213" y="91440"/>
            <a:ext cx="1412240" cy="1412240"/>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Oval 6"/>
          <p:cNvSpPr/>
          <p:nvPr/>
        </p:nvSpPr>
        <p:spPr>
          <a:xfrm>
            <a:off x="7295196" y="640080"/>
            <a:ext cx="1412240" cy="1412240"/>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Oval 7"/>
          <p:cNvSpPr/>
          <p:nvPr/>
        </p:nvSpPr>
        <p:spPr>
          <a:xfrm>
            <a:off x="7244396" y="4809642"/>
            <a:ext cx="1412240" cy="1412240"/>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Oval 8"/>
          <p:cNvSpPr/>
          <p:nvPr/>
        </p:nvSpPr>
        <p:spPr>
          <a:xfrm>
            <a:off x="5154293" y="5415280"/>
            <a:ext cx="1412240" cy="1412240"/>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1965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249" y="-19051"/>
            <a:ext cx="6877051" cy="68770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p:nvSpPr>
        <p:spPr bwMode="auto">
          <a:xfrm>
            <a:off x="3338510" y="2603866"/>
            <a:ext cx="4962525" cy="156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defTabSz="1217613">
              <a:defRPr>
                <a:solidFill>
                  <a:schemeClr val="tx1"/>
                </a:solidFill>
                <a:latin typeface="Calibri" panose="020F0502020204030204" pitchFamily="34" charset="0"/>
                <a:cs typeface="Arial" panose="020B0604020202020204" pitchFamily="34" charset="0"/>
              </a:defRPr>
            </a:lvl1pPr>
            <a:lvl2pPr marL="742950" indent="-285750" defTabSz="1217613">
              <a:defRPr>
                <a:solidFill>
                  <a:schemeClr val="tx1"/>
                </a:solidFill>
                <a:latin typeface="Calibri" panose="020F0502020204030204" pitchFamily="34" charset="0"/>
                <a:cs typeface="Arial" panose="020B0604020202020204" pitchFamily="34" charset="0"/>
              </a:defRPr>
            </a:lvl2pPr>
            <a:lvl3pPr marL="1143000" indent="-228600" defTabSz="1217613">
              <a:defRPr>
                <a:solidFill>
                  <a:schemeClr val="tx1"/>
                </a:solidFill>
                <a:latin typeface="Calibri" panose="020F0502020204030204" pitchFamily="34" charset="0"/>
                <a:cs typeface="Arial" panose="020B0604020202020204" pitchFamily="34" charset="0"/>
              </a:defRPr>
            </a:lvl3pPr>
            <a:lvl4pPr marL="1600200" indent="-228600" defTabSz="1217613">
              <a:defRPr>
                <a:solidFill>
                  <a:schemeClr val="tx1"/>
                </a:solidFill>
                <a:latin typeface="Calibri" panose="020F0502020204030204" pitchFamily="34" charset="0"/>
                <a:cs typeface="Arial" panose="020B0604020202020204" pitchFamily="34" charset="0"/>
              </a:defRPr>
            </a:lvl4pPr>
            <a:lvl5pPr marL="2057400" indent="-228600" defTabSz="1217613">
              <a:defRPr>
                <a:solidFill>
                  <a:schemeClr val="tx1"/>
                </a:solidFill>
                <a:latin typeface="Calibri" panose="020F050202020403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3200" b="1" dirty="0">
                <a:solidFill>
                  <a:srgbClr val="00586E"/>
                </a:solidFill>
                <a:latin typeface="Segoe UI" panose="020B0502040204020203" pitchFamily="34" charset="0"/>
                <a:ea typeface="Segoe UI" panose="020B0502040204020203" pitchFamily="34" charset="0"/>
                <a:cs typeface="Segoe UI" panose="020B0502040204020203" pitchFamily="34" charset="0"/>
              </a:rPr>
              <a:t>Second Need:</a:t>
            </a:r>
          </a:p>
          <a:p>
            <a:pPr algn="ctr" fontAlgn="base">
              <a:spcBef>
                <a:spcPct val="0"/>
              </a:spcBef>
              <a:spcAft>
                <a:spcPct val="0"/>
              </a:spcAft>
            </a:pPr>
            <a:r>
              <a:rPr lang="en-US" altLang="en-US" sz="3200" b="1" dirty="0">
                <a:solidFill>
                  <a:srgbClr val="00586E"/>
                </a:solidFill>
                <a:latin typeface="Segoe UI" panose="020B0502040204020203" pitchFamily="34" charset="0"/>
                <a:ea typeface="Segoe UI" panose="020B0502040204020203" pitchFamily="34" charset="0"/>
                <a:cs typeface="Segoe UI" panose="020B0502040204020203" pitchFamily="34" charset="0"/>
              </a:rPr>
              <a:t>NDA for </a:t>
            </a:r>
          </a:p>
          <a:p>
            <a:pPr algn="ctr" fontAlgn="base">
              <a:spcBef>
                <a:spcPct val="0"/>
              </a:spcBef>
              <a:spcAft>
                <a:spcPct val="0"/>
              </a:spcAft>
            </a:pPr>
            <a:r>
              <a:rPr lang="en-US" altLang="en-US" sz="3200" b="1" dirty="0">
                <a:solidFill>
                  <a:srgbClr val="00586E"/>
                </a:solidFill>
                <a:latin typeface="Segoe UI" panose="020B0502040204020203" pitchFamily="34" charset="0"/>
                <a:ea typeface="Segoe UI" panose="020B0502040204020203" pitchFamily="34" charset="0"/>
                <a:cs typeface="Segoe UI" panose="020B0502040204020203" pitchFamily="34" charset="0"/>
              </a:rPr>
              <a:t>Sales Department</a:t>
            </a:r>
          </a:p>
        </p:txBody>
      </p:sp>
      <p:sp>
        <p:nvSpPr>
          <p:cNvPr id="2" name="Oval 1"/>
          <p:cNvSpPr/>
          <p:nvPr/>
        </p:nvSpPr>
        <p:spPr>
          <a:xfrm>
            <a:off x="5149213" y="91440"/>
            <a:ext cx="1412240" cy="1412240"/>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Oval 7"/>
          <p:cNvSpPr/>
          <p:nvPr/>
        </p:nvSpPr>
        <p:spPr>
          <a:xfrm>
            <a:off x="7244396" y="4809642"/>
            <a:ext cx="1412240" cy="1412240"/>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Oval 8"/>
          <p:cNvSpPr/>
          <p:nvPr/>
        </p:nvSpPr>
        <p:spPr>
          <a:xfrm>
            <a:off x="5154293" y="5415280"/>
            <a:ext cx="1412240" cy="1412240"/>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798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249" y="-19051"/>
            <a:ext cx="6877051" cy="687705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pic>
      <p:sp>
        <p:nvSpPr>
          <p:cNvPr id="5" name="TextBox 9"/>
          <p:cNvSpPr txBox="1">
            <a:spLocks noChangeArrowheads="1"/>
          </p:cNvSpPr>
          <p:nvPr/>
        </p:nvSpPr>
        <p:spPr bwMode="auto">
          <a:xfrm>
            <a:off x="3338510" y="2603866"/>
            <a:ext cx="4962525" cy="156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defTabSz="1217613">
              <a:defRPr>
                <a:solidFill>
                  <a:schemeClr val="tx1"/>
                </a:solidFill>
                <a:latin typeface="Calibri" panose="020F0502020204030204" pitchFamily="34" charset="0"/>
                <a:cs typeface="Arial" panose="020B0604020202020204" pitchFamily="34" charset="0"/>
              </a:defRPr>
            </a:lvl1pPr>
            <a:lvl2pPr marL="742950" indent="-285750" defTabSz="1217613">
              <a:defRPr>
                <a:solidFill>
                  <a:schemeClr val="tx1"/>
                </a:solidFill>
                <a:latin typeface="Calibri" panose="020F0502020204030204" pitchFamily="34" charset="0"/>
                <a:cs typeface="Arial" panose="020B0604020202020204" pitchFamily="34" charset="0"/>
              </a:defRPr>
            </a:lvl2pPr>
            <a:lvl3pPr marL="1143000" indent="-228600" defTabSz="1217613">
              <a:defRPr>
                <a:solidFill>
                  <a:schemeClr val="tx1"/>
                </a:solidFill>
                <a:latin typeface="Calibri" panose="020F0502020204030204" pitchFamily="34" charset="0"/>
                <a:cs typeface="Arial" panose="020B0604020202020204" pitchFamily="34" charset="0"/>
              </a:defRPr>
            </a:lvl3pPr>
            <a:lvl4pPr marL="1600200" indent="-228600" defTabSz="1217613">
              <a:defRPr>
                <a:solidFill>
                  <a:schemeClr val="tx1"/>
                </a:solidFill>
                <a:latin typeface="Calibri" panose="020F0502020204030204" pitchFamily="34" charset="0"/>
                <a:cs typeface="Arial" panose="020B0604020202020204" pitchFamily="34" charset="0"/>
              </a:defRPr>
            </a:lvl4pPr>
            <a:lvl5pPr marL="2057400" indent="-228600" defTabSz="1217613">
              <a:defRPr>
                <a:solidFill>
                  <a:schemeClr val="tx1"/>
                </a:solidFill>
                <a:latin typeface="Calibri" panose="020F050202020403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3200" b="1" dirty="0">
                <a:solidFill>
                  <a:srgbClr val="00586E"/>
                </a:solidFill>
                <a:latin typeface="Segoe UI" panose="020B0502040204020203" pitchFamily="34" charset="0"/>
                <a:ea typeface="Segoe UI" panose="020B0502040204020203" pitchFamily="34" charset="0"/>
                <a:cs typeface="Segoe UI" panose="020B0502040204020203" pitchFamily="34" charset="0"/>
              </a:rPr>
              <a:t>Third Need:</a:t>
            </a:r>
          </a:p>
          <a:p>
            <a:pPr algn="ctr" fontAlgn="base">
              <a:spcBef>
                <a:spcPct val="0"/>
              </a:spcBef>
              <a:spcAft>
                <a:spcPct val="0"/>
              </a:spcAft>
            </a:pPr>
            <a:r>
              <a:rPr lang="en-US" altLang="en-US" sz="3200" b="1" dirty="0">
                <a:solidFill>
                  <a:srgbClr val="00586E"/>
                </a:solidFill>
                <a:latin typeface="Segoe UI" panose="020B0502040204020203" pitchFamily="34" charset="0"/>
                <a:ea typeface="Segoe UI" panose="020B0502040204020203" pitchFamily="34" charset="0"/>
                <a:cs typeface="Segoe UI" panose="020B0502040204020203" pitchFamily="34" charset="0"/>
              </a:rPr>
              <a:t>Vendor Agreement</a:t>
            </a:r>
          </a:p>
          <a:p>
            <a:pPr algn="ctr" fontAlgn="base">
              <a:spcBef>
                <a:spcPct val="0"/>
              </a:spcBef>
              <a:spcAft>
                <a:spcPct val="0"/>
              </a:spcAft>
            </a:pPr>
            <a:r>
              <a:rPr lang="en-US" altLang="en-US" sz="3200" b="1" dirty="0">
                <a:solidFill>
                  <a:srgbClr val="00586E"/>
                </a:solidFill>
                <a:latin typeface="Segoe UI" panose="020B0502040204020203" pitchFamily="34" charset="0"/>
                <a:ea typeface="Segoe UI" panose="020B0502040204020203" pitchFamily="34" charset="0"/>
                <a:cs typeface="Segoe UI" panose="020B0502040204020203" pitchFamily="34" charset="0"/>
              </a:rPr>
              <a:t>For Legal Department</a:t>
            </a:r>
          </a:p>
        </p:txBody>
      </p:sp>
      <p:sp>
        <p:nvSpPr>
          <p:cNvPr id="2" name="Oval 1"/>
          <p:cNvSpPr/>
          <p:nvPr/>
        </p:nvSpPr>
        <p:spPr>
          <a:xfrm>
            <a:off x="5149213" y="91440"/>
            <a:ext cx="1412240" cy="1412240"/>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Oval 6"/>
          <p:cNvSpPr/>
          <p:nvPr/>
        </p:nvSpPr>
        <p:spPr>
          <a:xfrm>
            <a:off x="7295196" y="640080"/>
            <a:ext cx="1412240" cy="1412240"/>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Oval 7"/>
          <p:cNvSpPr/>
          <p:nvPr/>
        </p:nvSpPr>
        <p:spPr>
          <a:xfrm>
            <a:off x="7244396" y="4809642"/>
            <a:ext cx="1412240" cy="1412240"/>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Oval 8"/>
          <p:cNvSpPr/>
          <p:nvPr/>
        </p:nvSpPr>
        <p:spPr>
          <a:xfrm>
            <a:off x="5154293" y="5415280"/>
            <a:ext cx="1412240" cy="1412240"/>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Oval 9"/>
          <p:cNvSpPr/>
          <p:nvPr/>
        </p:nvSpPr>
        <p:spPr>
          <a:xfrm>
            <a:off x="7876852" y="2761284"/>
            <a:ext cx="1412240" cy="1412240"/>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Oval 10"/>
          <p:cNvSpPr/>
          <p:nvPr/>
        </p:nvSpPr>
        <p:spPr>
          <a:xfrm>
            <a:off x="2350457" y="2713354"/>
            <a:ext cx="1412240" cy="1412240"/>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Oval 11"/>
          <p:cNvSpPr/>
          <p:nvPr/>
        </p:nvSpPr>
        <p:spPr>
          <a:xfrm>
            <a:off x="3015457" y="640080"/>
            <a:ext cx="1412240" cy="1412240"/>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635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sz="4800" dirty="0">
                <a:solidFill>
                  <a:schemeClr val="accent5">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What if we could solve everyone’s problem by looking at the problem from the </a:t>
            </a:r>
            <a:r>
              <a:rPr lang="en-US" sz="4800" b="1" dirty="0">
                <a:latin typeface="Segoe UI" panose="020B0502040204020203" pitchFamily="34" charset="0"/>
                <a:ea typeface="Segoe UI" panose="020B0502040204020203" pitchFamily="34" charset="0"/>
                <a:cs typeface="Segoe UI" panose="020B0502040204020203" pitchFamily="34" charset="0"/>
              </a:rPr>
              <a:t>top-down</a:t>
            </a:r>
            <a:r>
              <a:rPr lang="en-US" sz="4800" dirty="0">
                <a:latin typeface="Segoe UI" panose="020B0502040204020203" pitchFamily="34" charset="0"/>
                <a:ea typeface="Segoe UI" panose="020B0502040204020203" pitchFamily="34" charset="0"/>
                <a:cs typeface="Segoe UI" panose="020B0502040204020203" pitchFamily="34" charset="0"/>
              </a:rPr>
              <a:t> </a:t>
            </a:r>
            <a:r>
              <a:rPr lang="en-US" sz="4800" dirty="0">
                <a:solidFill>
                  <a:schemeClr val="accent5">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instead of iterating on individual requirements?</a:t>
            </a:r>
          </a:p>
          <a:p>
            <a:endParaRPr lang="en-US" sz="48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 Placeholder 6"/>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86870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sz="7200" dirty="0">
                <a:latin typeface="Segoe UI" panose="020B0502040204020203" pitchFamily="34" charset="0"/>
                <a:ea typeface="Segoe UI" panose="020B0502040204020203" pitchFamily="34" charset="0"/>
                <a:cs typeface="Segoe UI" panose="020B0502040204020203" pitchFamily="34" charset="0"/>
              </a:rPr>
              <a:t>A Live Look!</a:t>
            </a:r>
          </a:p>
        </p:txBody>
      </p:sp>
    </p:spTree>
    <p:extLst>
      <p:ext uri="{BB962C8B-B14F-4D97-AF65-F5344CB8AC3E}">
        <p14:creationId xmlns:p14="http://schemas.microsoft.com/office/powerpoint/2010/main" val="1157991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621715" y="243840"/>
            <a:ext cx="8562925" cy="6461760"/>
          </a:xfrm>
        </p:spPr>
        <p:txBody>
          <a:bodyPr anchor="t" anchorCtr="0"/>
          <a:lstStyle/>
          <a:p>
            <a:r>
              <a:rPr lang="en-US" sz="7200" dirty="0">
                <a:latin typeface="Segoe UI" panose="020B0502040204020203" pitchFamily="34" charset="0"/>
                <a:ea typeface="Segoe UI" panose="020B0502040204020203" pitchFamily="34" charset="0"/>
                <a:cs typeface="Segoe UI" panose="020B0502040204020203" pitchFamily="34" charset="0"/>
              </a:rPr>
              <a:t>Scenario 1: </a:t>
            </a:r>
          </a:p>
          <a:p>
            <a:r>
              <a:rPr lang="en-US" sz="4800" dirty="0">
                <a:latin typeface="Segoe UI" panose="020B0502040204020203" pitchFamily="34" charset="0"/>
                <a:ea typeface="Segoe UI" panose="020B0502040204020203" pitchFamily="34" charset="0"/>
                <a:cs typeface="Segoe UI" panose="020B0502040204020203" pitchFamily="34" charset="0"/>
              </a:rPr>
              <a:t>NDA from a Vendor</a:t>
            </a:r>
          </a:p>
          <a:p>
            <a:endParaRPr lang="en-US" sz="4800" dirty="0">
              <a:latin typeface="Segoe UI" panose="020B0502040204020203" pitchFamily="34" charset="0"/>
              <a:ea typeface="Segoe UI" panose="020B0502040204020203" pitchFamily="34" charset="0"/>
              <a:cs typeface="Segoe UI" panose="020B0502040204020203" pitchFamily="34" charset="0"/>
            </a:endParaRPr>
          </a:p>
          <a:p>
            <a:r>
              <a:rPr lang="en-US" sz="1800" dirty="0">
                <a:latin typeface="Segoe UI" panose="020B0502040204020203" pitchFamily="34" charset="0"/>
                <a:ea typeface="Segoe UI" panose="020B0502040204020203" pitchFamily="34" charset="0"/>
                <a:cs typeface="Segoe UI" panose="020B0502040204020203" pitchFamily="34" charset="0"/>
              </a:rPr>
              <a:t>Our organization, Somerset Works, recently began a search for a vendor to design and provide a key component to our upcoming product. We've seen and contacted a few vendors that are interesting to us. However, before the vendor shares any of their latest prototype designs, they would like an NDA in-place. </a:t>
            </a:r>
          </a:p>
          <a:p>
            <a:endParaRPr lang="en-US" sz="1800" dirty="0">
              <a:latin typeface="Segoe UI" panose="020B0502040204020203" pitchFamily="34" charset="0"/>
              <a:ea typeface="Segoe UI" panose="020B0502040204020203" pitchFamily="34" charset="0"/>
              <a:cs typeface="Segoe UI" panose="020B0502040204020203" pitchFamily="34" charset="0"/>
            </a:endParaRPr>
          </a:p>
          <a:p>
            <a:r>
              <a:rPr lang="en-US" sz="1800" dirty="0">
                <a:latin typeface="Segoe UI" panose="020B0502040204020203" pitchFamily="34" charset="0"/>
                <a:ea typeface="Segoe UI" panose="020B0502040204020203" pitchFamily="34" charset="0"/>
                <a:cs typeface="Segoe UI" panose="020B0502040204020203" pitchFamily="34" charset="0"/>
              </a:rPr>
              <a:t>The vendor will send us their NDA, and we will review the terms that they have provided. We will be walking through a three stage review process where we create, review, and agree upon the vendor's provided NDA.</a:t>
            </a:r>
          </a:p>
          <a:p>
            <a:endParaRPr lang="en-US" sz="7200" dirty="0">
              <a:latin typeface="Segoe UI" panose="020B0502040204020203" pitchFamily="34" charset="0"/>
              <a:ea typeface="Segoe UI" panose="020B0502040204020203" pitchFamily="34" charset="0"/>
              <a:cs typeface="Segoe UI" panose="020B0502040204020203" pitchFamily="34" charset="0"/>
            </a:endParaRPr>
          </a:p>
          <a:p>
            <a:endParaRPr lang="en-US" sz="6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40105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621715" y="243840"/>
            <a:ext cx="8562925" cy="6461760"/>
          </a:xfrm>
        </p:spPr>
        <p:txBody>
          <a:bodyPr anchor="t" anchorCtr="0"/>
          <a:lstStyle/>
          <a:p>
            <a:r>
              <a:rPr lang="en-US" sz="7200" dirty="0">
                <a:latin typeface="Segoe UI" panose="020B0502040204020203" pitchFamily="34" charset="0"/>
                <a:ea typeface="Segoe UI" panose="020B0502040204020203" pitchFamily="34" charset="0"/>
                <a:cs typeface="Segoe UI" panose="020B0502040204020203" pitchFamily="34" charset="0"/>
              </a:rPr>
              <a:t>Scenario 2: </a:t>
            </a:r>
          </a:p>
          <a:p>
            <a:r>
              <a:rPr lang="en-US" sz="4800" dirty="0">
                <a:latin typeface="Segoe UI" panose="020B0502040204020203" pitchFamily="34" charset="0"/>
                <a:ea typeface="Segoe UI" panose="020B0502040204020203" pitchFamily="34" charset="0"/>
                <a:cs typeface="Segoe UI" panose="020B0502040204020203" pitchFamily="34" charset="0"/>
              </a:rPr>
              <a:t>Vendor Agreement</a:t>
            </a:r>
          </a:p>
          <a:p>
            <a:endParaRPr lang="en-US" sz="4800" dirty="0">
              <a:latin typeface="Segoe UI" panose="020B0502040204020203" pitchFamily="34" charset="0"/>
              <a:ea typeface="Segoe UI" panose="020B0502040204020203" pitchFamily="34" charset="0"/>
              <a:cs typeface="Segoe UI" panose="020B0502040204020203" pitchFamily="34" charset="0"/>
            </a:endParaRPr>
          </a:p>
          <a:p>
            <a:r>
              <a:rPr lang="en-US" sz="1800" dirty="0">
                <a:latin typeface="Segoe UI" panose="020B0502040204020203" pitchFamily="34" charset="0"/>
                <a:ea typeface="Segoe UI" panose="020B0502040204020203" pitchFamily="34" charset="0"/>
                <a:cs typeface="Segoe UI" panose="020B0502040204020203" pitchFamily="34" charset="0"/>
              </a:rPr>
              <a:t>After a two month search, we identified our vendor of choice in Somerset Works. We are going to craft a contract on our paper to establish a Vendor Agreement. There are specific things that we track in our clause library that are both negotiable and non-negotiable. </a:t>
            </a:r>
          </a:p>
          <a:p>
            <a:endParaRPr lang="en-US" sz="1800" dirty="0">
              <a:latin typeface="Segoe UI" panose="020B0502040204020203" pitchFamily="34" charset="0"/>
              <a:ea typeface="Segoe UI" panose="020B0502040204020203" pitchFamily="34" charset="0"/>
              <a:cs typeface="Segoe UI" panose="020B0502040204020203" pitchFamily="34" charset="0"/>
            </a:endParaRPr>
          </a:p>
          <a:p>
            <a:r>
              <a:rPr lang="en-US" sz="1800" dirty="0">
                <a:latin typeface="Segoe UI" panose="020B0502040204020203" pitchFamily="34" charset="0"/>
                <a:ea typeface="Segoe UI" panose="020B0502040204020203" pitchFamily="34" charset="0"/>
                <a:cs typeface="Segoe UI" panose="020B0502040204020203" pitchFamily="34" charset="0"/>
              </a:rPr>
              <a:t>We will initiate the contracting process in our system. This process will be a complete review, negotiate, and approval process that culminates in a counter-signed Vendor Agreement.</a:t>
            </a:r>
            <a:endParaRPr lang="en-US" sz="7200" dirty="0">
              <a:latin typeface="Segoe UI" panose="020B0502040204020203" pitchFamily="34" charset="0"/>
              <a:ea typeface="Segoe UI" panose="020B0502040204020203" pitchFamily="34" charset="0"/>
              <a:cs typeface="Segoe UI" panose="020B0502040204020203" pitchFamily="34" charset="0"/>
            </a:endParaRPr>
          </a:p>
          <a:p>
            <a:endParaRPr lang="en-US" sz="6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2360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The Flavors of CM</a:t>
            </a:r>
          </a:p>
          <a:p>
            <a:r>
              <a:rPr lang="en-US" dirty="0"/>
              <a:t>A Live Look at the App</a:t>
            </a:r>
          </a:p>
          <a:p>
            <a:r>
              <a:rPr lang="en-US" dirty="0"/>
              <a:t>Lessons Learned</a:t>
            </a:r>
          </a:p>
        </p:txBody>
      </p:sp>
      <p:sp>
        <p:nvSpPr>
          <p:cNvPr id="5" name="Content Placeholder 4"/>
          <p:cNvSpPr>
            <a:spLocks noGrp="1"/>
          </p:cNvSpPr>
          <p:nvPr>
            <p:ph sz="quarter" idx="15"/>
          </p:nvPr>
        </p:nvSpPr>
        <p:spPr/>
        <p:txBody>
          <a:bodyPr/>
          <a:lstStyle/>
          <a:p>
            <a:endParaRPr lang="en-US"/>
          </a:p>
        </p:txBody>
      </p:sp>
      <p:sp>
        <p:nvSpPr>
          <p:cNvPr id="2" name="Rectangle 1"/>
          <p:cNvSpPr/>
          <p:nvPr/>
        </p:nvSpPr>
        <p:spPr>
          <a:xfrm>
            <a:off x="7437120" y="5547360"/>
            <a:ext cx="4541520" cy="117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026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621715" y="243840"/>
            <a:ext cx="8562925" cy="6461760"/>
          </a:xfrm>
        </p:spPr>
        <p:txBody>
          <a:bodyPr anchor="t" anchorCtr="0"/>
          <a:lstStyle/>
          <a:p>
            <a:r>
              <a:rPr lang="en-US" sz="7200" dirty="0">
                <a:latin typeface="Segoe UI" panose="020B0502040204020203" pitchFamily="34" charset="0"/>
                <a:ea typeface="Segoe UI" panose="020B0502040204020203" pitchFamily="34" charset="0"/>
                <a:cs typeface="Segoe UI" panose="020B0502040204020203" pitchFamily="34" charset="0"/>
              </a:rPr>
              <a:t>Scenario 3: </a:t>
            </a:r>
          </a:p>
          <a:p>
            <a:r>
              <a:rPr lang="en-US" sz="4800" dirty="0" err="1">
                <a:latin typeface="Segoe UI" panose="020B0502040204020203" pitchFamily="34" charset="0"/>
                <a:ea typeface="Segoe UI" panose="020B0502040204020203" pitchFamily="34" charset="0"/>
                <a:cs typeface="Segoe UI" panose="020B0502040204020203" pitchFamily="34" charset="0"/>
              </a:rPr>
              <a:t>Changin</a:t>
            </a:r>
            <a:r>
              <a:rPr lang="en-US" sz="4800" dirty="0">
                <a:latin typeface="Segoe UI" panose="020B0502040204020203" pitchFamily="34" charset="0"/>
                <a:ea typeface="Segoe UI" panose="020B0502040204020203" pitchFamily="34" charset="0"/>
                <a:cs typeface="Segoe UI" panose="020B0502040204020203" pitchFamily="34" charset="0"/>
              </a:rPr>
              <a:t>’ the Rules</a:t>
            </a:r>
          </a:p>
          <a:p>
            <a:endParaRPr lang="en-US" sz="4800" dirty="0">
              <a:latin typeface="Segoe UI" panose="020B0502040204020203" pitchFamily="34" charset="0"/>
              <a:ea typeface="Segoe UI" panose="020B0502040204020203" pitchFamily="34" charset="0"/>
              <a:cs typeface="Segoe UI" panose="020B0502040204020203" pitchFamily="34" charset="0"/>
            </a:endParaRPr>
          </a:p>
          <a:p>
            <a:r>
              <a:rPr lang="en-US" sz="1800" dirty="0">
                <a:latin typeface="Segoe UI" panose="020B0502040204020203" pitchFamily="34" charset="0"/>
                <a:ea typeface="Segoe UI" panose="020B0502040204020203" pitchFamily="34" charset="0"/>
                <a:cs typeface="Segoe UI" panose="020B0502040204020203" pitchFamily="34" charset="0"/>
              </a:rPr>
              <a:t>After using the contract application for several months, we've decided to empower our team to change their process. They’ve decided that they’d like to enhance their approval process to include leadership before the contract process is complete.</a:t>
            </a:r>
            <a:endParaRPr lang="en-US" sz="6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93485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0"/>
            <a:ext cx="10972800" cy="6858000"/>
          </a:xfrm>
          <a:prstGeom prst="rect">
            <a:avLst/>
          </a:prstGeom>
        </p:spPr>
      </p:pic>
      <p:sp>
        <p:nvSpPr>
          <p:cNvPr id="5" name="Rectangle 4"/>
          <p:cNvSpPr/>
          <p:nvPr/>
        </p:nvSpPr>
        <p:spPr>
          <a:xfrm>
            <a:off x="609600" y="4953002"/>
            <a:ext cx="10972800" cy="13843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egoe UI Light" panose="020B0502040204020203" pitchFamily="34" charset="0"/>
                <a:cs typeface="Segoe UI Light" panose="020B0502040204020203" pitchFamily="34" charset="0"/>
              </a:rPr>
              <a:t>Starting the Contracting Process</a:t>
            </a:r>
          </a:p>
        </p:txBody>
      </p:sp>
    </p:spTree>
    <p:extLst>
      <p:ext uri="{BB962C8B-B14F-4D97-AF65-F5344CB8AC3E}">
        <p14:creationId xmlns:p14="http://schemas.microsoft.com/office/powerpoint/2010/main" val="75213960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09600" y="0"/>
            <a:ext cx="10972800" cy="6858000"/>
          </a:xfrm>
          <a:prstGeom prst="rect">
            <a:avLst/>
          </a:prstGeom>
        </p:spPr>
      </p:pic>
      <p:sp>
        <p:nvSpPr>
          <p:cNvPr id="4" name="Rectangle 3"/>
          <p:cNvSpPr/>
          <p:nvPr/>
        </p:nvSpPr>
        <p:spPr>
          <a:xfrm>
            <a:off x="609600" y="4953002"/>
            <a:ext cx="10972800" cy="13843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egoe UI Light" panose="020B0502040204020203" pitchFamily="34" charset="0"/>
                <a:cs typeface="Segoe UI Light" panose="020B0502040204020203" pitchFamily="34" charset="0"/>
              </a:rPr>
              <a:t>Jumping into the Contracting Process</a:t>
            </a:r>
          </a:p>
        </p:txBody>
      </p:sp>
    </p:spTree>
    <p:extLst>
      <p:ext uri="{BB962C8B-B14F-4D97-AF65-F5344CB8AC3E}">
        <p14:creationId xmlns:p14="http://schemas.microsoft.com/office/powerpoint/2010/main" val="371372197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cxnSp>
        <p:nvCxnSpPr>
          <p:cNvPr id="7" name="Straight Arrow Connector 6"/>
          <p:cNvCxnSpPr/>
          <p:nvPr/>
        </p:nvCxnSpPr>
        <p:spPr>
          <a:xfrm flipV="1">
            <a:off x="7010401" y="2072642"/>
            <a:ext cx="4704080" cy="762000"/>
          </a:xfrm>
          <a:prstGeom prst="straightConnector1">
            <a:avLst/>
          </a:prstGeom>
          <a:noFill/>
          <a:ln w="19050">
            <a:solidFill>
              <a:srgbClr val="FF0000"/>
            </a:solidFill>
            <a:headEnd type="none" w="med" len="med"/>
            <a:tailEnd type="arrow" w="med" len="med"/>
          </a:ln>
          <a:effectLst/>
        </p:spPr>
        <p:style>
          <a:lnRef idx="1">
            <a:schemeClr val="accent1"/>
          </a:lnRef>
          <a:fillRef idx="3">
            <a:schemeClr val="accent1"/>
          </a:fillRef>
          <a:effectRef idx="2">
            <a:schemeClr val="accent1"/>
          </a:effectRef>
          <a:fontRef idx="minor">
            <a:schemeClr val="lt1"/>
          </a:fontRef>
        </p:style>
      </p:cxnSp>
      <p:pic>
        <p:nvPicPr>
          <p:cNvPr id="3" name="Picture 2"/>
          <p:cNvPicPr>
            <a:picLocks noChangeAspect="1"/>
          </p:cNvPicPr>
          <p:nvPr/>
        </p:nvPicPr>
        <p:blipFill>
          <a:blip r:embed="rId2"/>
          <a:stretch>
            <a:fillRect/>
          </a:stretch>
        </p:blipFill>
        <p:spPr>
          <a:xfrm>
            <a:off x="609600" y="0"/>
            <a:ext cx="10972800" cy="6858000"/>
          </a:xfrm>
          <a:prstGeom prst="rect">
            <a:avLst/>
          </a:prstGeom>
        </p:spPr>
      </p:pic>
      <p:sp>
        <p:nvSpPr>
          <p:cNvPr id="2" name="Rectangle 1"/>
          <p:cNvSpPr/>
          <p:nvPr/>
        </p:nvSpPr>
        <p:spPr>
          <a:xfrm>
            <a:off x="609600" y="4953002"/>
            <a:ext cx="10972800" cy="13843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egoe UI Light" panose="020B0502040204020203" pitchFamily="34" charset="0"/>
                <a:cs typeface="Segoe UI Light" panose="020B0502040204020203" pitchFamily="34" charset="0"/>
              </a:rPr>
              <a:t>Working through Contracting</a:t>
            </a:r>
          </a:p>
        </p:txBody>
      </p:sp>
    </p:spTree>
    <p:extLst>
      <p:ext uri="{BB962C8B-B14F-4D97-AF65-F5344CB8AC3E}">
        <p14:creationId xmlns:p14="http://schemas.microsoft.com/office/powerpoint/2010/main" val="156285088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9600" y="-1"/>
            <a:ext cx="10972800" cy="6564086"/>
          </a:xfrm>
          <a:prstGeom prst="rect">
            <a:avLst/>
          </a:prstGeom>
        </p:spPr>
      </p:pic>
      <p:sp>
        <p:nvSpPr>
          <p:cNvPr id="7" name="Rectangle 6"/>
          <p:cNvSpPr/>
          <p:nvPr/>
        </p:nvSpPr>
        <p:spPr>
          <a:xfrm>
            <a:off x="6614160" y="426720"/>
            <a:ext cx="1798320" cy="640079"/>
          </a:xfrm>
          <a:prstGeom prst="rect">
            <a:avLst/>
          </a:prstGeom>
          <a:noFill/>
          <a:ln w="19050">
            <a:solidFill>
              <a:srgbClr val="000000"/>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9" name="Rectangle 8"/>
          <p:cNvSpPr/>
          <p:nvPr/>
        </p:nvSpPr>
        <p:spPr>
          <a:xfrm>
            <a:off x="609600" y="4953002"/>
            <a:ext cx="10972800" cy="13843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egoe UI Light" panose="020B0502040204020203" pitchFamily="34" charset="0"/>
                <a:cs typeface="Segoe UI Light" panose="020B0502040204020203" pitchFamily="34" charset="0"/>
              </a:rPr>
              <a:t>Process Path Reflects Different Rules</a:t>
            </a:r>
          </a:p>
        </p:txBody>
      </p:sp>
      <p:sp>
        <p:nvSpPr>
          <p:cNvPr id="10" name="Rectangle 9"/>
          <p:cNvSpPr/>
          <p:nvPr/>
        </p:nvSpPr>
        <p:spPr>
          <a:xfrm>
            <a:off x="6614160" y="3525520"/>
            <a:ext cx="1798320" cy="640079"/>
          </a:xfrm>
          <a:prstGeom prst="rect">
            <a:avLst/>
          </a:prstGeom>
          <a:noFill/>
          <a:ln w="19050">
            <a:solidFill>
              <a:srgbClr val="000000"/>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Tree>
    <p:extLst>
      <p:ext uri="{BB962C8B-B14F-4D97-AF65-F5344CB8AC3E}">
        <p14:creationId xmlns:p14="http://schemas.microsoft.com/office/powerpoint/2010/main" val="255409573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9601" y="1"/>
            <a:ext cx="10972800" cy="6596743"/>
          </a:xfrm>
          <a:prstGeom prst="rect">
            <a:avLst/>
          </a:prstGeom>
        </p:spPr>
      </p:pic>
      <p:sp>
        <p:nvSpPr>
          <p:cNvPr id="4" name="Rectangle 3"/>
          <p:cNvSpPr/>
          <p:nvPr/>
        </p:nvSpPr>
        <p:spPr>
          <a:xfrm>
            <a:off x="609600" y="4953002"/>
            <a:ext cx="10972800" cy="13843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egoe UI Light" panose="020B0502040204020203" pitchFamily="34" charset="0"/>
                <a:cs typeface="Segoe UI Light" panose="020B0502040204020203" pitchFamily="34" charset="0"/>
              </a:rPr>
              <a:t>Managing Clauses</a:t>
            </a:r>
          </a:p>
        </p:txBody>
      </p:sp>
    </p:spTree>
    <p:extLst>
      <p:ext uri="{BB962C8B-B14F-4D97-AF65-F5344CB8AC3E}">
        <p14:creationId xmlns:p14="http://schemas.microsoft.com/office/powerpoint/2010/main" val="231167168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cxnSp>
        <p:nvCxnSpPr>
          <p:cNvPr id="6" name="Straight Arrow Connector 5"/>
          <p:cNvCxnSpPr/>
          <p:nvPr/>
        </p:nvCxnSpPr>
        <p:spPr>
          <a:xfrm flipV="1">
            <a:off x="7010401" y="2540000"/>
            <a:ext cx="4704080" cy="762000"/>
          </a:xfrm>
          <a:prstGeom prst="straightConnector1">
            <a:avLst/>
          </a:prstGeom>
          <a:noFill/>
          <a:ln w="19050">
            <a:solidFill>
              <a:srgbClr val="FF0000"/>
            </a:solidFill>
            <a:headEnd type="none" w="med" len="med"/>
            <a:tailEnd type="arrow" w="med" len="med"/>
          </a:ln>
          <a:effectLst/>
        </p:spPr>
        <p:style>
          <a:lnRef idx="1">
            <a:schemeClr val="accent1"/>
          </a:lnRef>
          <a:fillRef idx="3">
            <a:schemeClr val="accent1"/>
          </a:fillRef>
          <a:effectRef idx="2">
            <a:schemeClr val="accent1"/>
          </a:effectRef>
          <a:fontRef idx="minor">
            <a:schemeClr val="lt1"/>
          </a:fontRef>
        </p:style>
      </p:cxnSp>
      <p:pic>
        <p:nvPicPr>
          <p:cNvPr id="4" name="Picture 3"/>
          <p:cNvPicPr>
            <a:picLocks noChangeAspect="1"/>
          </p:cNvPicPr>
          <p:nvPr/>
        </p:nvPicPr>
        <p:blipFill>
          <a:blip r:embed="rId2"/>
          <a:stretch>
            <a:fillRect/>
          </a:stretch>
        </p:blipFill>
        <p:spPr>
          <a:xfrm>
            <a:off x="609600" y="1"/>
            <a:ext cx="10972800" cy="6596743"/>
          </a:xfrm>
          <a:prstGeom prst="rect">
            <a:avLst/>
          </a:prstGeom>
        </p:spPr>
      </p:pic>
      <p:sp>
        <p:nvSpPr>
          <p:cNvPr id="5" name="Rectangle 4"/>
          <p:cNvSpPr/>
          <p:nvPr/>
        </p:nvSpPr>
        <p:spPr>
          <a:xfrm>
            <a:off x="609600" y="4953002"/>
            <a:ext cx="10972800" cy="13843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egoe UI Light" panose="020B0502040204020203" pitchFamily="34" charset="0"/>
                <a:cs typeface="Segoe UI Light" panose="020B0502040204020203" pitchFamily="34" charset="0"/>
              </a:rPr>
              <a:t>Powerful Data Management: </a:t>
            </a:r>
          </a:p>
          <a:p>
            <a:pPr algn="ctr"/>
            <a:r>
              <a:rPr lang="en-US" sz="3600" dirty="0">
                <a:latin typeface="Segoe UI Light" panose="020B0502040204020203" pitchFamily="34" charset="0"/>
                <a:cs typeface="Segoe UI Light" panose="020B0502040204020203" pitchFamily="34" charset="0"/>
              </a:rPr>
              <a:t>More than Just Content Storage</a:t>
            </a:r>
          </a:p>
        </p:txBody>
      </p:sp>
    </p:spTree>
    <p:extLst>
      <p:ext uri="{BB962C8B-B14F-4D97-AF65-F5344CB8AC3E}">
        <p14:creationId xmlns:p14="http://schemas.microsoft.com/office/powerpoint/2010/main" val="33740457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9600" y="1"/>
            <a:ext cx="10955646" cy="6586430"/>
          </a:xfrm>
          <a:prstGeom prst="rect">
            <a:avLst/>
          </a:prstGeom>
        </p:spPr>
      </p:pic>
    </p:spTree>
    <p:extLst>
      <p:ext uri="{BB962C8B-B14F-4D97-AF65-F5344CB8AC3E}">
        <p14:creationId xmlns:p14="http://schemas.microsoft.com/office/powerpoint/2010/main" val="213165445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9601" y="0"/>
            <a:ext cx="10972799" cy="6596742"/>
          </a:xfrm>
          <a:prstGeom prst="rect">
            <a:avLst/>
          </a:prstGeom>
        </p:spPr>
      </p:pic>
      <p:sp>
        <p:nvSpPr>
          <p:cNvPr id="7" name="Rectangle 6"/>
          <p:cNvSpPr/>
          <p:nvPr/>
        </p:nvSpPr>
        <p:spPr>
          <a:xfrm>
            <a:off x="2405312" y="275750"/>
            <a:ext cx="499913" cy="482240"/>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pic>
        <p:nvPicPr>
          <p:cNvPr id="8" name="Picture 7"/>
          <p:cNvPicPr>
            <a:picLocks noChangeAspect="1"/>
          </p:cNvPicPr>
          <p:nvPr/>
        </p:nvPicPr>
        <p:blipFill rotWithShape="1">
          <a:blip r:embed="rId3"/>
          <a:srcRect r="20585"/>
          <a:stretch/>
        </p:blipFill>
        <p:spPr>
          <a:xfrm>
            <a:off x="6374139" y="1144454"/>
            <a:ext cx="5208261" cy="3942781"/>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609600" y="4953002"/>
            <a:ext cx="10972800" cy="13843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egoe UI Light" panose="020B0502040204020203" pitchFamily="34" charset="0"/>
                <a:cs typeface="Segoe UI Light" panose="020B0502040204020203" pitchFamily="34" charset="0"/>
              </a:rPr>
              <a:t>Document Generation Right from the Case</a:t>
            </a:r>
          </a:p>
        </p:txBody>
      </p:sp>
    </p:spTree>
    <p:extLst>
      <p:ext uri="{BB962C8B-B14F-4D97-AF65-F5344CB8AC3E}">
        <p14:creationId xmlns:p14="http://schemas.microsoft.com/office/powerpoint/2010/main" val="241075860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599" y="0"/>
            <a:ext cx="10967081" cy="6593305"/>
          </a:xfrm>
          <a:prstGeom prst="rect">
            <a:avLst/>
          </a:prstGeom>
        </p:spPr>
      </p:pic>
      <p:sp>
        <p:nvSpPr>
          <p:cNvPr id="4" name="Rectangle 3"/>
          <p:cNvSpPr/>
          <p:nvPr/>
        </p:nvSpPr>
        <p:spPr>
          <a:xfrm>
            <a:off x="609600" y="4953002"/>
            <a:ext cx="10972800" cy="13843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egoe UI Light" panose="020B0502040204020203" pitchFamily="34" charset="0"/>
                <a:cs typeface="Segoe UI Light" panose="020B0502040204020203" pitchFamily="34" charset="0"/>
              </a:rPr>
              <a:t>Process Reporting for Visibility</a:t>
            </a:r>
          </a:p>
        </p:txBody>
      </p:sp>
    </p:spTree>
    <p:extLst>
      <p:ext uri="{BB962C8B-B14F-4D97-AF65-F5344CB8AC3E}">
        <p14:creationId xmlns:p14="http://schemas.microsoft.com/office/powerpoint/2010/main" val="417346183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sz="7200" dirty="0"/>
              <a:t>The Flavors of </a:t>
            </a:r>
          </a:p>
          <a:p>
            <a:r>
              <a:rPr lang="en-US" sz="7200" dirty="0"/>
              <a:t>Contract Management</a:t>
            </a:r>
          </a:p>
        </p:txBody>
      </p:sp>
    </p:spTree>
    <p:extLst>
      <p:ext uri="{BB962C8B-B14F-4D97-AF65-F5344CB8AC3E}">
        <p14:creationId xmlns:p14="http://schemas.microsoft.com/office/powerpoint/2010/main" val="3844881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9600" y="0"/>
            <a:ext cx="10972800" cy="6858000"/>
          </a:xfrm>
          <a:prstGeom prst="rect">
            <a:avLst/>
          </a:prstGeom>
        </p:spPr>
      </p:pic>
      <p:sp>
        <p:nvSpPr>
          <p:cNvPr id="4" name="Rectangle 3"/>
          <p:cNvSpPr/>
          <p:nvPr/>
        </p:nvSpPr>
        <p:spPr>
          <a:xfrm>
            <a:off x="609600" y="4953002"/>
            <a:ext cx="10972800" cy="13843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egoe UI Light" panose="020B0502040204020203" pitchFamily="34" charset="0"/>
                <a:cs typeface="Segoe UI Light" panose="020B0502040204020203" pitchFamily="34" charset="0"/>
              </a:rPr>
              <a:t>Administration Panel Manages the Process</a:t>
            </a:r>
          </a:p>
        </p:txBody>
      </p:sp>
    </p:spTree>
    <p:extLst>
      <p:ext uri="{BB962C8B-B14F-4D97-AF65-F5344CB8AC3E}">
        <p14:creationId xmlns:p14="http://schemas.microsoft.com/office/powerpoint/2010/main" val="79274422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657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sz="7200" dirty="0">
                <a:latin typeface="Segoe UI" panose="020B0502040204020203" pitchFamily="34" charset="0"/>
                <a:ea typeface="Segoe UI" panose="020B0502040204020203" pitchFamily="34" charset="0"/>
                <a:cs typeface="Segoe UI" panose="020B0502040204020203" pitchFamily="34" charset="0"/>
              </a:rPr>
              <a:t>Key Features</a:t>
            </a:r>
          </a:p>
        </p:txBody>
      </p:sp>
    </p:spTree>
    <p:extLst>
      <p:ext uri="{BB962C8B-B14F-4D97-AF65-F5344CB8AC3E}">
        <p14:creationId xmlns:p14="http://schemas.microsoft.com/office/powerpoint/2010/main" val="3675712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sz="6600" dirty="0">
                <a:latin typeface="Segoe UI" panose="020B0502040204020203" pitchFamily="34" charset="0"/>
                <a:ea typeface="Segoe UI" panose="020B0502040204020203" pitchFamily="34" charset="0"/>
                <a:cs typeface="Segoe UI" panose="020B0502040204020203" pitchFamily="34" charset="0"/>
              </a:rPr>
              <a:t>Making the Shell:</a:t>
            </a:r>
          </a:p>
          <a:p>
            <a:r>
              <a:rPr lang="en-US" sz="6600" dirty="0">
                <a:latin typeface="Segoe UI" panose="020B0502040204020203" pitchFamily="34" charset="0"/>
                <a:ea typeface="Segoe UI" panose="020B0502040204020203" pitchFamily="34" charset="0"/>
                <a:cs typeface="Segoe UI" panose="020B0502040204020203" pitchFamily="34" charset="0"/>
              </a:rPr>
              <a:t>Creating Process Levels</a:t>
            </a:r>
          </a:p>
        </p:txBody>
      </p:sp>
    </p:spTree>
    <p:extLst>
      <p:ext uri="{BB962C8B-B14F-4D97-AF65-F5344CB8AC3E}">
        <p14:creationId xmlns:p14="http://schemas.microsoft.com/office/powerpoint/2010/main" val="2248727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Shape 3"/>
          <p:cNvSpPr/>
          <p:nvPr/>
        </p:nvSpPr>
        <p:spPr>
          <a:xfrm rot="13500000">
            <a:off x="2068878" y="1837574"/>
            <a:ext cx="535901" cy="535901"/>
          </a:xfrm>
          <a:prstGeom prst="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ectangle 5"/>
          <p:cNvSpPr/>
          <p:nvPr/>
        </p:nvSpPr>
        <p:spPr>
          <a:xfrm>
            <a:off x="305816" y="1206365"/>
            <a:ext cx="1798320" cy="1798320"/>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Contract Type</a:t>
            </a:r>
          </a:p>
        </p:txBody>
      </p:sp>
      <p:sp>
        <p:nvSpPr>
          <p:cNvPr id="8" name="Rectangle 7"/>
          <p:cNvSpPr/>
          <p:nvPr/>
        </p:nvSpPr>
        <p:spPr>
          <a:xfrm>
            <a:off x="2715768" y="1206365"/>
            <a:ext cx="1798320" cy="1798320"/>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Sub-Contract Type</a:t>
            </a:r>
          </a:p>
        </p:txBody>
      </p:sp>
    </p:spTree>
    <p:extLst>
      <p:ext uri="{BB962C8B-B14F-4D97-AF65-F5344CB8AC3E}">
        <p14:creationId xmlns:p14="http://schemas.microsoft.com/office/powerpoint/2010/main" val="17313131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5816" y="1206365"/>
            <a:ext cx="1798320" cy="1798320"/>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Contract Type</a:t>
            </a:r>
          </a:p>
        </p:txBody>
      </p:sp>
      <p:sp>
        <p:nvSpPr>
          <p:cNvPr id="8" name="Rectangle 7"/>
          <p:cNvSpPr/>
          <p:nvPr/>
        </p:nvSpPr>
        <p:spPr>
          <a:xfrm>
            <a:off x="2715768" y="1206365"/>
            <a:ext cx="1798320" cy="1798320"/>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Sub-Contract Type</a:t>
            </a:r>
          </a:p>
        </p:txBody>
      </p:sp>
      <p:sp>
        <p:nvSpPr>
          <p:cNvPr id="9" name="Rectangle 8"/>
          <p:cNvSpPr/>
          <p:nvPr/>
        </p:nvSpPr>
        <p:spPr>
          <a:xfrm>
            <a:off x="5125720" y="1206365"/>
            <a:ext cx="1798320" cy="1798320"/>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Stage</a:t>
            </a:r>
          </a:p>
        </p:txBody>
      </p:sp>
      <p:sp>
        <p:nvSpPr>
          <p:cNvPr id="24" name="L-Shape 23"/>
          <p:cNvSpPr/>
          <p:nvPr/>
        </p:nvSpPr>
        <p:spPr>
          <a:xfrm rot="13500000">
            <a:off x="2068878" y="1837574"/>
            <a:ext cx="535901" cy="535901"/>
          </a:xfrm>
          <a:prstGeom prst="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5" name="L-Shape 24"/>
          <p:cNvSpPr/>
          <p:nvPr/>
        </p:nvSpPr>
        <p:spPr>
          <a:xfrm rot="13500000">
            <a:off x="4478830" y="1837574"/>
            <a:ext cx="535901" cy="535901"/>
          </a:xfrm>
          <a:prstGeom prst="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Rectangle 9"/>
          <p:cNvSpPr/>
          <p:nvPr/>
        </p:nvSpPr>
        <p:spPr>
          <a:xfrm>
            <a:off x="305817" y="3444240"/>
            <a:ext cx="6618224" cy="3153077"/>
          </a:xfrm>
          <a:prstGeom prst="rect">
            <a:avLst/>
          </a:prstGeom>
          <a:solidFill>
            <a:schemeClr val="accent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800" dirty="0">
                <a:latin typeface="Segoe UI" panose="020B0502040204020203" pitchFamily="34" charset="0"/>
                <a:ea typeface="Segoe UI" panose="020B0502040204020203" pitchFamily="34" charset="0"/>
                <a:cs typeface="Segoe UI" panose="020B0502040204020203" pitchFamily="34" charset="0"/>
              </a:rPr>
              <a:t>Stages are the major events in the process that are visible as “Milestones”.</a:t>
            </a:r>
          </a:p>
        </p:txBody>
      </p:sp>
    </p:spTree>
    <p:extLst>
      <p:ext uri="{BB962C8B-B14F-4D97-AF65-F5344CB8AC3E}">
        <p14:creationId xmlns:p14="http://schemas.microsoft.com/office/powerpoint/2010/main" val="3235591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5816" y="1206365"/>
            <a:ext cx="1798320" cy="1798320"/>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Contract Type</a:t>
            </a:r>
          </a:p>
        </p:txBody>
      </p:sp>
      <p:sp>
        <p:nvSpPr>
          <p:cNvPr id="8" name="Rectangle 7"/>
          <p:cNvSpPr/>
          <p:nvPr/>
        </p:nvSpPr>
        <p:spPr>
          <a:xfrm>
            <a:off x="2715768" y="1206365"/>
            <a:ext cx="1798320" cy="1798320"/>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Sub-Contract Type</a:t>
            </a:r>
          </a:p>
        </p:txBody>
      </p:sp>
      <p:sp>
        <p:nvSpPr>
          <p:cNvPr id="9" name="Rectangle 8"/>
          <p:cNvSpPr/>
          <p:nvPr/>
        </p:nvSpPr>
        <p:spPr>
          <a:xfrm>
            <a:off x="5125720" y="1206365"/>
            <a:ext cx="1798320" cy="1798320"/>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Stage</a:t>
            </a:r>
          </a:p>
        </p:txBody>
      </p:sp>
      <p:sp>
        <p:nvSpPr>
          <p:cNvPr id="10" name="Rectangle 9"/>
          <p:cNvSpPr/>
          <p:nvPr/>
        </p:nvSpPr>
        <p:spPr>
          <a:xfrm>
            <a:off x="7535672" y="1206108"/>
            <a:ext cx="1940560" cy="1798834"/>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Step</a:t>
            </a:r>
          </a:p>
        </p:txBody>
      </p:sp>
      <p:sp>
        <p:nvSpPr>
          <p:cNvPr id="19" name="Rectangle 18"/>
          <p:cNvSpPr/>
          <p:nvPr/>
        </p:nvSpPr>
        <p:spPr>
          <a:xfrm>
            <a:off x="7740209" y="3444240"/>
            <a:ext cx="1524802" cy="1524802"/>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Task</a:t>
            </a:r>
          </a:p>
        </p:txBody>
      </p:sp>
      <p:sp>
        <p:nvSpPr>
          <p:cNvPr id="21" name="Rectangle 20"/>
          <p:cNvSpPr/>
          <p:nvPr/>
        </p:nvSpPr>
        <p:spPr>
          <a:xfrm>
            <a:off x="7743551" y="3444240"/>
            <a:ext cx="1524802" cy="1524802"/>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Task</a:t>
            </a:r>
          </a:p>
        </p:txBody>
      </p:sp>
      <p:sp>
        <p:nvSpPr>
          <p:cNvPr id="15" name="L-Shape 14"/>
          <p:cNvSpPr/>
          <p:nvPr/>
        </p:nvSpPr>
        <p:spPr>
          <a:xfrm rot="13500000">
            <a:off x="2068878" y="1837574"/>
            <a:ext cx="535901" cy="535901"/>
          </a:xfrm>
          <a:prstGeom prst="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L-Shape 19"/>
          <p:cNvSpPr/>
          <p:nvPr/>
        </p:nvSpPr>
        <p:spPr>
          <a:xfrm rot="13500000">
            <a:off x="4478831" y="1837574"/>
            <a:ext cx="535901" cy="535901"/>
          </a:xfrm>
          <a:prstGeom prst="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L-Shape 22"/>
          <p:cNvSpPr/>
          <p:nvPr/>
        </p:nvSpPr>
        <p:spPr>
          <a:xfrm rot="13500000">
            <a:off x="6900421" y="1837317"/>
            <a:ext cx="535901" cy="535901"/>
          </a:xfrm>
          <a:prstGeom prst="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Rectangle 13"/>
          <p:cNvSpPr/>
          <p:nvPr/>
        </p:nvSpPr>
        <p:spPr>
          <a:xfrm>
            <a:off x="305817" y="3444240"/>
            <a:ext cx="6618224" cy="3153077"/>
          </a:xfrm>
          <a:prstGeom prst="rect">
            <a:avLst/>
          </a:prstGeom>
          <a:solidFill>
            <a:schemeClr val="accent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800" dirty="0">
                <a:latin typeface="Segoe UI" panose="020B0502040204020203" pitchFamily="34" charset="0"/>
                <a:ea typeface="Segoe UI" panose="020B0502040204020203" pitchFamily="34" charset="0"/>
                <a:cs typeface="Segoe UI" panose="020B0502040204020203" pitchFamily="34" charset="0"/>
              </a:rPr>
              <a:t>Steps are the individual progress points in the process.</a:t>
            </a:r>
          </a:p>
        </p:txBody>
      </p:sp>
    </p:spTree>
    <p:extLst>
      <p:ext uri="{BB962C8B-B14F-4D97-AF65-F5344CB8AC3E}">
        <p14:creationId xmlns:p14="http://schemas.microsoft.com/office/powerpoint/2010/main" val="3041707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5816" y="1206365"/>
            <a:ext cx="1798320" cy="1798320"/>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Contract Type</a:t>
            </a:r>
          </a:p>
        </p:txBody>
      </p:sp>
      <p:sp>
        <p:nvSpPr>
          <p:cNvPr id="8" name="Rectangle 7"/>
          <p:cNvSpPr/>
          <p:nvPr/>
        </p:nvSpPr>
        <p:spPr>
          <a:xfrm>
            <a:off x="2715768" y="1206365"/>
            <a:ext cx="1798320" cy="1798320"/>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Sub-Contract Type</a:t>
            </a:r>
          </a:p>
        </p:txBody>
      </p:sp>
      <p:sp>
        <p:nvSpPr>
          <p:cNvPr id="9" name="Rectangle 8"/>
          <p:cNvSpPr/>
          <p:nvPr/>
        </p:nvSpPr>
        <p:spPr>
          <a:xfrm>
            <a:off x="5125720" y="1206365"/>
            <a:ext cx="1798320" cy="1798320"/>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Stage</a:t>
            </a:r>
          </a:p>
        </p:txBody>
      </p:sp>
      <p:sp>
        <p:nvSpPr>
          <p:cNvPr id="10" name="Rectangle 9"/>
          <p:cNvSpPr/>
          <p:nvPr/>
        </p:nvSpPr>
        <p:spPr>
          <a:xfrm>
            <a:off x="7535672" y="1206108"/>
            <a:ext cx="1940560" cy="1798834"/>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Step</a:t>
            </a:r>
          </a:p>
        </p:txBody>
      </p:sp>
      <p:sp>
        <p:nvSpPr>
          <p:cNvPr id="11" name="Rectangle 10"/>
          <p:cNvSpPr/>
          <p:nvPr/>
        </p:nvSpPr>
        <p:spPr>
          <a:xfrm>
            <a:off x="10087864" y="1206108"/>
            <a:ext cx="1798320" cy="1798320"/>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Action</a:t>
            </a:r>
          </a:p>
        </p:txBody>
      </p:sp>
      <p:sp>
        <p:nvSpPr>
          <p:cNvPr id="19" name="Rectangle 18"/>
          <p:cNvSpPr/>
          <p:nvPr/>
        </p:nvSpPr>
        <p:spPr>
          <a:xfrm>
            <a:off x="7740209" y="3444240"/>
            <a:ext cx="1524802" cy="1524802"/>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Task</a:t>
            </a:r>
          </a:p>
        </p:txBody>
      </p:sp>
      <p:sp>
        <p:nvSpPr>
          <p:cNvPr id="21" name="Rectangle 20"/>
          <p:cNvSpPr/>
          <p:nvPr/>
        </p:nvSpPr>
        <p:spPr>
          <a:xfrm>
            <a:off x="7743551" y="3444240"/>
            <a:ext cx="1524802" cy="1524802"/>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Task</a:t>
            </a:r>
          </a:p>
        </p:txBody>
      </p:sp>
      <p:sp>
        <p:nvSpPr>
          <p:cNvPr id="22" name="Rectangle 21"/>
          <p:cNvSpPr/>
          <p:nvPr/>
        </p:nvSpPr>
        <p:spPr>
          <a:xfrm>
            <a:off x="10224623" y="3468303"/>
            <a:ext cx="1524802" cy="1524802"/>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Task</a:t>
            </a:r>
          </a:p>
        </p:txBody>
      </p:sp>
      <p:sp>
        <p:nvSpPr>
          <p:cNvPr id="15" name="L-Shape 14"/>
          <p:cNvSpPr/>
          <p:nvPr/>
        </p:nvSpPr>
        <p:spPr>
          <a:xfrm rot="13500000">
            <a:off x="2068878" y="1837574"/>
            <a:ext cx="535901" cy="535901"/>
          </a:xfrm>
          <a:prstGeom prst="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L-Shape 19"/>
          <p:cNvSpPr/>
          <p:nvPr/>
        </p:nvSpPr>
        <p:spPr>
          <a:xfrm rot="13500000">
            <a:off x="4478831" y="1837574"/>
            <a:ext cx="535901" cy="535901"/>
          </a:xfrm>
          <a:prstGeom prst="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L-Shape 22"/>
          <p:cNvSpPr/>
          <p:nvPr/>
        </p:nvSpPr>
        <p:spPr>
          <a:xfrm rot="13500000">
            <a:off x="6900421" y="1837317"/>
            <a:ext cx="535901" cy="535901"/>
          </a:xfrm>
          <a:prstGeom prst="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 name="L-Shape 23"/>
          <p:cNvSpPr/>
          <p:nvPr/>
        </p:nvSpPr>
        <p:spPr>
          <a:xfrm rot="13500000">
            <a:off x="9441512" y="1837316"/>
            <a:ext cx="535901" cy="535901"/>
          </a:xfrm>
          <a:prstGeom prst="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Rectangle 15"/>
          <p:cNvSpPr/>
          <p:nvPr/>
        </p:nvSpPr>
        <p:spPr>
          <a:xfrm>
            <a:off x="305817" y="3444240"/>
            <a:ext cx="6618224" cy="3153077"/>
          </a:xfrm>
          <a:prstGeom prst="rect">
            <a:avLst/>
          </a:prstGeom>
          <a:solidFill>
            <a:schemeClr val="accent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800" dirty="0">
                <a:latin typeface="Segoe UI" panose="020B0502040204020203" pitchFamily="34" charset="0"/>
                <a:ea typeface="Segoe UI" panose="020B0502040204020203" pitchFamily="34" charset="0"/>
                <a:cs typeface="Segoe UI" panose="020B0502040204020203" pitchFamily="34" charset="0"/>
              </a:rPr>
              <a:t>Actions are the things you can do at each Step.</a:t>
            </a:r>
          </a:p>
        </p:txBody>
      </p:sp>
    </p:spTree>
    <p:extLst>
      <p:ext uri="{BB962C8B-B14F-4D97-AF65-F5344CB8AC3E}">
        <p14:creationId xmlns:p14="http://schemas.microsoft.com/office/powerpoint/2010/main" val="1126208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5816" y="1206365"/>
            <a:ext cx="1798320" cy="1798320"/>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Contract Type</a:t>
            </a:r>
          </a:p>
        </p:txBody>
      </p:sp>
      <p:sp>
        <p:nvSpPr>
          <p:cNvPr id="8" name="Rectangle 7"/>
          <p:cNvSpPr/>
          <p:nvPr/>
        </p:nvSpPr>
        <p:spPr>
          <a:xfrm>
            <a:off x="2715768" y="1206365"/>
            <a:ext cx="1798320" cy="1798320"/>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Sub-Contract Type</a:t>
            </a:r>
          </a:p>
        </p:txBody>
      </p:sp>
      <p:sp>
        <p:nvSpPr>
          <p:cNvPr id="9" name="Rectangle 8"/>
          <p:cNvSpPr/>
          <p:nvPr/>
        </p:nvSpPr>
        <p:spPr>
          <a:xfrm>
            <a:off x="5125720" y="1206365"/>
            <a:ext cx="1798320" cy="1798320"/>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Stage</a:t>
            </a:r>
          </a:p>
        </p:txBody>
      </p:sp>
      <p:sp>
        <p:nvSpPr>
          <p:cNvPr id="10" name="Rectangle 9"/>
          <p:cNvSpPr/>
          <p:nvPr/>
        </p:nvSpPr>
        <p:spPr>
          <a:xfrm>
            <a:off x="7535672" y="1206108"/>
            <a:ext cx="1940560" cy="1798834"/>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Step</a:t>
            </a:r>
          </a:p>
        </p:txBody>
      </p:sp>
      <p:sp>
        <p:nvSpPr>
          <p:cNvPr id="11" name="Rectangle 10"/>
          <p:cNvSpPr/>
          <p:nvPr/>
        </p:nvSpPr>
        <p:spPr>
          <a:xfrm>
            <a:off x="10087864" y="1206108"/>
            <a:ext cx="1798320" cy="1798320"/>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Action</a:t>
            </a:r>
          </a:p>
        </p:txBody>
      </p:sp>
      <p:sp>
        <p:nvSpPr>
          <p:cNvPr id="19" name="Rectangle 18"/>
          <p:cNvSpPr/>
          <p:nvPr/>
        </p:nvSpPr>
        <p:spPr>
          <a:xfrm>
            <a:off x="7740209" y="3444240"/>
            <a:ext cx="1524802" cy="1524802"/>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Task</a:t>
            </a:r>
          </a:p>
        </p:txBody>
      </p:sp>
      <p:sp>
        <p:nvSpPr>
          <p:cNvPr id="21" name="Rectangle 20"/>
          <p:cNvSpPr/>
          <p:nvPr/>
        </p:nvSpPr>
        <p:spPr>
          <a:xfrm>
            <a:off x="7743551" y="3444240"/>
            <a:ext cx="1524802" cy="1524802"/>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Task</a:t>
            </a:r>
          </a:p>
        </p:txBody>
      </p:sp>
      <p:sp>
        <p:nvSpPr>
          <p:cNvPr id="22" name="Rectangle 21"/>
          <p:cNvSpPr/>
          <p:nvPr/>
        </p:nvSpPr>
        <p:spPr>
          <a:xfrm>
            <a:off x="10224623" y="3468303"/>
            <a:ext cx="1524802" cy="1524802"/>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Task</a:t>
            </a:r>
          </a:p>
        </p:txBody>
      </p:sp>
      <p:sp>
        <p:nvSpPr>
          <p:cNvPr id="15" name="L-Shape 14"/>
          <p:cNvSpPr/>
          <p:nvPr/>
        </p:nvSpPr>
        <p:spPr>
          <a:xfrm rot="13500000">
            <a:off x="2068878" y="1837574"/>
            <a:ext cx="535901" cy="535901"/>
          </a:xfrm>
          <a:prstGeom prst="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L-Shape 19"/>
          <p:cNvSpPr/>
          <p:nvPr/>
        </p:nvSpPr>
        <p:spPr>
          <a:xfrm rot="13500000">
            <a:off x="4478831" y="1837574"/>
            <a:ext cx="535901" cy="535901"/>
          </a:xfrm>
          <a:prstGeom prst="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L-Shape 22"/>
          <p:cNvSpPr/>
          <p:nvPr/>
        </p:nvSpPr>
        <p:spPr>
          <a:xfrm rot="13500000">
            <a:off x="6900421" y="1837317"/>
            <a:ext cx="535901" cy="535901"/>
          </a:xfrm>
          <a:prstGeom prst="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 name="L-Shape 23"/>
          <p:cNvSpPr/>
          <p:nvPr/>
        </p:nvSpPr>
        <p:spPr>
          <a:xfrm rot="13500000">
            <a:off x="9441512" y="1837316"/>
            <a:ext cx="535901" cy="535901"/>
          </a:xfrm>
          <a:prstGeom prst="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Rectangle 15"/>
          <p:cNvSpPr/>
          <p:nvPr/>
        </p:nvSpPr>
        <p:spPr>
          <a:xfrm>
            <a:off x="305817" y="3444240"/>
            <a:ext cx="6618224" cy="3153077"/>
          </a:xfrm>
          <a:prstGeom prst="rect">
            <a:avLst/>
          </a:prstGeom>
          <a:solidFill>
            <a:schemeClr val="accent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800" dirty="0">
                <a:latin typeface="Segoe UI" panose="020B0502040204020203" pitchFamily="34" charset="0"/>
                <a:ea typeface="Segoe UI" panose="020B0502040204020203" pitchFamily="34" charset="0"/>
                <a:cs typeface="Segoe UI" panose="020B0502040204020203" pitchFamily="34" charset="0"/>
              </a:rPr>
              <a:t>Tasks are the work assignments that ensures activities get done.</a:t>
            </a:r>
          </a:p>
        </p:txBody>
      </p:sp>
    </p:spTree>
    <p:extLst>
      <p:ext uri="{BB962C8B-B14F-4D97-AF65-F5344CB8AC3E}">
        <p14:creationId xmlns:p14="http://schemas.microsoft.com/office/powerpoint/2010/main" val="38172051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09600" y="0"/>
            <a:ext cx="10972800" cy="6858000"/>
          </a:xfrm>
          <a:prstGeom prst="rect">
            <a:avLst/>
          </a:prstGeom>
        </p:spPr>
      </p:pic>
    </p:spTree>
    <p:extLst>
      <p:ext uri="{BB962C8B-B14F-4D97-AF65-F5344CB8AC3E}">
        <p14:creationId xmlns:p14="http://schemas.microsoft.com/office/powerpoint/2010/main" val="1423455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249" y="-19051"/>
            <a:ext cx="6877051" cy="68770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p:nvSpPr>
        <p:spPr bwMode="auto">
          <a:xfrm>
            <a:off x="3338511" y="3096309"/>
            <a:ext cx="4962525" cy="58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defTabSz="1217613">
              <a:defRPr>
                <a:solidFill>
                  <a:schemeClr val="tx1"/>
                </a:solidFill>
                <a:latin typeface="Calibri" panose="020F0502020204030204" pitchFamily="34" charset="0"/>
                <a:cs typeface="Arial" panose="020B0604020202020204" pitchFamily="34" charset="0"/>
              </a:defRPr>
            </a:lvl1pPr>
            <a:lvl2pPr marL="742950" indent="-285750" defTabSz="1217613">
              <a:defRPr>
                <a:solidFill>
                  <a:schemeClr val="tx1"/>
                </a:solidFill>
                <a:latin typeface="Calibri" panose="020F0502020204030204" pitchFamily="34" charset="0"/>
                <a:cs typeface="Arial" panose="020B0604020202020204" pitchFamily="34" charset="0"/>
              </a:defRPr>
            </a:lvl2pPr>
            <a:lvl3pPr marL="1143000" indent="-228600" defTabSz="1217613">
              <a:defRPr>
                <a:solidFill>
                  <a:schemeClr val="tx1"/>
                </a:solidFill>
                <a:latin typeface="Calibri" panose="020F0502020204030204" pitchFamily="34" charset="0"/>
                <a:cs typeface="Arial" panose="020B0604020202020204" pitchFamily="34" charset="0"/>
              </a:defRPr>
            </a:lvl3pPr>
            <a:lvl4pPr marL="1600200" indent="-228600" defTabSz="1217613">
              <a:defRPr>
                <a:solidFill>
                  <a:schemeClr val="tx1"/>
                </a:solidFill>
                <a:latin typeface="Calibri" panose="020F0502020204030204" pitchFamily="34" charset="0"/>
                <a:cs typeface="Arial" panose="020B0604020202020204" pitchFamily="34" charset="0"/>
              </a:defRPr>
            </a:lvl4pPr>
            <a:lvl5pPr marL="2057400" indent="-228600" defTabSz="1217613">
              <a:defRPr>
                <a:solidFill>
                  <a:schemeClr val="tx1"/>
                </a:solidFill>
                <a:latin typeface="Calibri" panose="020F050202020403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3200" b="1" dirty="0">
                <a:solidFill>
                  <a:srgbClr val="00586E"/>
                </a:solidFill>
                <a:latin typeface="Segoe UI" panose="020B0502040204020203" pitchFamily="34" charset="0"/>
                <a:ea typeface="Segoe UI" panose="020B0502040204020203" pitchFamily="34" charset="0"/>
                <a:cs typeface="Segoe UI" panose="020B0502040204020203" pitchFamily="34" charset="0"/>
              </a:rPr>
              <a:t>The Contract Lifecycle</a:t>
            </a:r>
          </a:p>
        </p:txBody>
      </p:sp>
    </p:spTree>
    <p:extLst>
      <p:ext uri="{BB962C8B-B14F-4D97-AF65-F5344CB8AC3E}">
        <p14:creationId xmlns:p14="http://schemas.microsoft.com/office/powerpoint/2010/main" val="2741699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609600" y="0"/>
            <a:ext cx="10972800" cy="6858000"/>
          </a:xfrm>
          <a:prstGeom prst="rect">
            <a:avLst/>
          </a:prstGeom>
        </p:spPr>
      </p:pic>
      <p:pic>
        <p:nvPicPr>
          <p:cNvPr id="2" name="Picture 1"/>
          <p:cNvPicPr>
            <a:picLocks noChangeAspect="1"/>
          </p:cNvPicPr>
          <p:nvPr/>
        </p:nvPicPr>
        <p:blipFill>
          <a:blip r:embed="rId4"/>
          <a:stretch>
            <a:fillRect/>
          </a:stretch>
        </p:blipFill>
        <p:spPr>
          <a:xfrm>
            <a:off x="0" y="1375517"/>
            <a:ext cx="12192000" cy="140062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063418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sz="6600" dirty="0">
                <a:latin typeface="Segoe UI" panose="020B0502040204020203" pitchFamily="34" charset="0"/>
                <a:ea typeface="Segoe UI" panose="020B0502040204020203" pitchFamily="34" charset="0"/>
                <a:cs typeface="Segoe UI" panose="020B0502040204020203" pitchFamily="34" charset="0"/>
              </a:rPr>
              <a:t>Separating the Logic Layer:</a:t>
            </a:r>
          </a:p>
          <a:p>
            <a:r>
              <a:rPr lang="en-US" sz="6600" dirty="0">
                <a:latin typeface="Segoe UI" panose="020B0502040204020203" pitchFamily="34" charset="0"/>
                <a:ea typeface="Segoe UI" panose="020B0502040204020203" pitchFamily="34" charset="0"/>
                <a:cs typeface="Segoe UI" panose="020B0502040204020203" pitchFamily="34" charset="0"/>
              </a:rPr>
              <a:t>Administration Panel</a:t>
            </a:r>
          </a:p>
        </p:txBody>
      </p:sp>
    </p:spTree>
    <p:extLst>
      <p:ext uri="{BB962C8B-B14F-4D97-AF65-F5344CB8AC3E}">
        <p14:creationId xmlns:p14="http://schemas.microsoft.com/office/powerpoint/2010/main" val="2982553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9600" y="0"/>
            <a:ext cx="10972800" cy="6858000"/>
          </a:xfrm>
          <a:prstGeom prst="rect">
            <a:avLst/>
          </a:prstGeom>
        </p:spPr>
      </p:pic>
      <p:sp>
        <p:nvSpPr>
          <p:cNvPr id="2" name="Rectangle 1"/>
          <p:cNvSpPr/>
          <p:nvPr/>
        </p:nvSpPr>
        <p:spPr>
          <a:xfrm>
            <a:off x="486383" y="6585626"/>
            <a:ext cx="11186808" cy="27237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071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sz="6600" dirty="0">
                <a:latin typeface="Segoe UI" panose="020B0502040204020203" pitchFamily="34" charset="0"/>
                <a:ea typeface="Segoe UI" panose="020B0502040204020203" pitchFamily="34" charset="0"/>
                <a:cs typeface="Segoe UI" panose="020B0502040204020203" pitchFamily="34" charset="0"/>
              </a:rPr>
              <a:t>OnBase CCM:</a:t>
            </a:r>
          </a:p>
          <a:p>
            <a:r>
              <a:rPr lang="en-US" sz="6600" dirty="0">
                <a:latin typeface="Segoe UI" panose="020B0502040204020203" pitchFamily="34" charset="0"/>
                <a:ea typeface="Segoe UI" panose="020B0502040204020203" pitchFamily="34" charset="0"/>
                <a:cs typeface="Segoe UI" panose="020B0502040204020203" pitchFamily="34" charset="0"/>
              </a:rPr>
              <a:t>We Made a </a:t>
            </a:r>
          </a:p>
          <a:p>
            <a:r>
              <a:rPr lang="en-US" sz="6600" dirty="0">
                <a:latin typeface="Segoe UI" panose="020B0502040204020203" pitchFamily="34" charset="0"/>
                <a:ea typeface="Segoe UI" panose="020B0502040204020203" pitchFamily="34" charset="0"/>
                <a:cs typeface="Segoe UI" panose="020B0502040204020203" pitchFamily="34" charset="0"/>
              </a:rPr>
              <a:t>Clause Library</a:t>
            </a:r>
          </a:p>
        </p:txBody>
      </p:sp>
    </p:spTree>
    <p:extLst>
      <p:ext uri="{BB962C8B-B14F-4D97-AF65-F5344CB8AC3E}">
        <p14:creationId xmlns:p14="http://schemas.microsoft.com/office/powerpoint/2010/main" val="3417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1"/>
            <a:ext cx="10972800" cy="6596743"/>
          </a:xfrm>
          <a:prstGeom prst="rect">
            <a:avLst/>
          </a:prstGeom>
        </p:spPr>
      </p:pic>
    </p:spTree>
    <p:extLst>
      <p:ext uri="{BB962C8B-B14F-4D97-AF65-F5344CB8AC3E}">
        <p14:creationId xmlns:p14="http://schemas.microsoft.com/office/powerpoint/2010/main" val="1289257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sz="7200" dirty="0">
                <a:latin typeface="Segoe UI" panose="020B0502040204020203" pitchFamily="34" charset="0"/>
                <a:ea typeface="Segoe UI" panose="020B0502040204020203" pitchFamily="34" charset="0"/>
                <a:cs typeface="Segoe UI" panose="020B0502040204020203" pitchFamily="34" charset="0"/>
              </a:rPr>
              <a:t>In Closing</a:t>
            </a:r>
          </a:p>
        </p:txBody>
      </p:sp>
    </p:spTree>
    <p:extLst>
      <p:ext uri="{BB962C8B-B14F-4D97-AF65-F5344CB8AC3E}">
        <p14:creationId xmlns:p14="http://schemas.microsoft.com/office/powerpoint/2010/main" val="1402828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906838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chor="b"/>
          <a:lstStyle/>
          <a:p>
            <a:pPr algn="r"/>
            <a:r>
              <a:rPr lang="en-US" sz="6000" dirty="0">
                <a:solidFill>
                  <a:srgbClr val="00586E"/>
                </a:solidFill>
                <a:latin typeface="Segoe UI" panose="020B0502040204020203" pitchFamily="34" charset="0"/>
                <a:ea typeface="Segoe UI" panose="020B0502040204020203" pitchFamily="34" charset="0"/>
                <a:cs typeface="Segoe UI" panose="020B0502040204020203" pitchFamily="34" charset="0"/>
              </a:rPr>
              <a:t>Thanks for Joining Us!</a:t>
            </a:r>
            <a:endParaRPr lang="en-US" sz="4800" dirty="0"/>
          </a:p>
        </p:txBody>
      </p:sp>
      <p:sp>
        <p:nvSpPr>
          <p:cNvPr id="6" name="Text Placeholder 5"/>
          <p:cNvSpPr>
            <a:spLocks noGrp="1"/>
          </p:cNvSpPr>
          <p:nvPr>
            <p:ph type="body" sz="quarter" idx="11"/>
          </p:nvPr>
        </p:nvSpPr>
        <p:spPr>
          <a:xfrm>
            <a:off x="3513222" y="4326262"/>
            <a:ext cx="8227636" cy="787820"/>
          </a:xfrm>
        </p:spPr>
        <p:txBody>
          <a:bodyPr/>
          <a:lstStyle/>
          <a:p>
            <a:pPr algn="r"/>
            <a:endParaRPr lang="en-US"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83279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654653" y="0"/>
            <a:ext cx="11442577" cy="5033203"/>
            <a:chOff x="-286897" y="776147"/>
            <a:chExt cx="12478897" cy="5489046"/>
          </a:xfrm>
          <a:scene3d>
            <a:camera prst="perspectiveHeroicExtremeLeftFacing"/>
            <a:lightRig rig="threePt" dir="t"/>
          </a:scene3d>
        </p:grpSpPr>
        <p:sp>
          <p:nvSpPr>
            <p:cNvPr id="22" name="TextBox 21"/>
            <p:cNvSpPr txBox="1"/>
            <p:nvPr/>
          </p:nvSpPr>
          <p:spPr>
            <a:xfrm>
              <a:off x="7632757" y="781180"/>
              <a:ext cx="1555335" cy="5471112"/>
            </a:xfrm>
            <a:prstGeom prst="rect">
              <a:avLst/>
            </a:prstGeom>
            <a:noFill/>
          </p:spPr>
          <p:txBody>
            <a:bodyPr wrap="square" rtlCol="0">
              <a:spAutoFit/>
            </a:bodyPr>
            <a:lstStyle/>
            <a:p>
              <a:r>
                <a:rPr lang="en-US" sz="32000" b="1"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3</a:t>
              </a:r>
            </a:p>
          </p:txBody>
        </p:sp>
        <p:sp>
          <p:nvSpPr>
            <p:cNvPr id="10" name="Rectangle 9"/>
            <p:cNvSpPr/>
            <p:nvPr/>
          </p:nvSpPr>
          <p:spPr>
            <a:xfrm>
              <a:off x="8528703" y="2521010"/>
              <a:ext cx="2673757" cy="1994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730081" y="776147"/>
              <a:ext cx="1555335" cy="5471112"/>
            </a:xfrm>
            <a:prstGeom prst="rect">
              <a:avLst/>
            </a:prstGeom>
            <a:noFill/>
          </p:spPr>
          <p:txBody>
            <a:bodyPr wrap="square" rtlCol="0">
              <a:spAutoFit/>
            </a:bodyPr>
            <a:lstStyle/>
            <a:p>
              <a:r>
                <a:rPr lang="en-US" sz="32000" b="1"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2</a:t>
              </a:r>
            </a:p>
          </p:txBody>
        </p:sp>
        <p:sp>
          <p:nvSpPr>
            <p:cNvPr id="9" name="Oval 8"/>
            <p:cNvSpPr/>
            <p:nvPr/>
          </p:nvSpPr>
          <p:spPr>
            <a:xfrm>
              <a:off x="4840913" y="2382361"/>
              <a:ext cx="2183729" cy="2183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86897" y="794082"/>
              <a:ext cx="1555335" cy="5471111"/>
            </a:xfrm>
            <a:prstGeom prst="rect">
              <a:avLst/>
            </a:prstGeom>
            <a:noFill/>
          </p:spPr>
          <p:txBody>
            <a:bodyPr wrap="square" rtlCol="0">
              <a:spAutoFit/>
            </a:bodyPr>
            <a:lstStyle/>
            <a:p>
              <a:r>
                <a:rPr lang="en-US" sz="32000" b="1"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1</a:t>
              </a:r>
            </a:p>
          </p:txBody>
        </p:sp>
        <p:sp>
          <p:nvSpPr>
            <p:cNvPr id="26" name="Right Arrow 25"/>
            <p:cNvSpPr/>
            <p:nvPr/>
          </p:nvSpPr>
          <p:spPr>
            <a:xfrm>
              <a:off x="0" y="4944047"/>
              <a:ext cx="12192000" cy="739800"/>
            </a:xfrm>
            <a:prstGeom prst="rightArrow">
              <a:avLst/>
            </a:prstGeom>
            <a:solidFill>
              <a:srgbClr val="0070C0"/>
            </a:solidFill>
            <a:ln>
              <a:noFill/>
            </a:ln>
          </p:spPr>
          <p:style>
            <a:lnRef idx="3">
              <a:schemeClr val="lt1"/>
            </a:lnRef>
            <a:fillRef idx="1">
              <a:schemeClr val="accent5"/>
            </a:fillRef>
            <a:effectRef idx="1">
              <a:schemeClr val="accent5"/>
            </a:effectRef>
            <a:fontRef idx="minor">
              <a:schemeClr val="lt1"/>
            </a:fontRef>
          </p:style>
          <p:txBody>
            <a:bodyPr rtlCol="0" anchor="ctr"/>
            <a:lstStyle/>
            <a:p>
              <a:pPr defTabSz="1219170" eaLnBrk="0" fontAlgn="base" hangingPunct="0">
                <a:spcBef>
                  <a:spcPct val="0"/>
                </a:spcBef>
                <a:spcAft>
                  <a:spcPct val="0"/>
                </a:spcAft>
              </a:pPr>
              <a:endParaRPr lang="en-US" sz="1400" kern="0" dirty="0">
                <a:solidFill>
                  <a:srgbClr val="0070C0"/>
                </a:solidFill>
                <a:latin typeface="Calibri" panose="020F0502020204030204"/>
              </a:endParaRPr>
            </a:p>
          </p:txBody>
        </p:sp>
        <p:sp>
          <p:nvSpPr>
            <p:cNvPr id="20" name="TextBox 19"/>
            <p:cNvSpPr txBox="1"/>
            <p:nvPr/>
          </p:nvSpPr>
          <p:spPr>
            <a:xfrm>
              <a:off x="702932" y="1579857"/>
              <a:ext cx="1563445" cy="369216"/>
            </a:xfrm>
            <a:prstGeom prst="rect">
              <a:avLst/>
            </a:prstGeom>
            <a:noFill/>
          </p:spPr>
          <p:txBody>
            <a:bodyPr wrap="square" rtlCol="0">
              <a:spAutoFit/>
            </a:bodyPr>
            <a:lstStyle/>
            <a:p>
              <a:pPr defTabSz="1219170" eaLnBrk="0" fontAlgn="base" hangingPunct="0">
                <a:spcBef>
                  <a:spcPct val="0"/>
                </a:spcBef>
                <a:spcAft>
                  <a:spcPct val="0"/>
                </a:spcAft>
              </a:pPr>
              <a:r>
                <a:rPr lang="en-US" sz="1600" i="1" dirty="0">
                  <a:solidFill>
                    <a:srgbClr val="FFFFFF"/>
                  </a:solidFill>
                  <a:cs typeface="Arial" panose="020B0604020202020204" pitchFamily="34" charset="0"/>
                </a:rPr>
                <a:t>Simple</a:t>
              </a:r>
            </a:p>
          </p:txBody>
        </p:sp>
        <p:sp>
          <p:nvSpPr>
            <p:cNvPr id="21" name="TextBox 20"/>
            <p:cNvSpPr txBox="1"/>
            <p:nvPr/>
          </p:nvSpPr>
          <p:spPr>
            <a:xfrm>
              <a:off x="9521256" y="1603462"/>
              <a:ext cx="1563445" cy="369216"/>
            </a:xfrm>
            <a:prstGeom prst="rect">
              <a:avLst/>
            </a:prstGeom>
            <a:noFill/>
          </p:spPr>
          <p:txBody>
            <a:bodyPr wrap="square" rtlCol="0">
              <a:spAutoFit/>
            </a:bodyPr>
            <a:lstStyle/>
            <a:p>
              <a:pPr defTabSz="1219170" eaLnBrk="0" fontAlgn="base" hangingPunct="0">
                <a:spcBef>
                  <a:spcPct val="0"/>
                </a:spcBef>
                <a:spcAft>
                  <a:spcPct val="0"/>
                </a:spcAft>
              </a:pPr>
              <a:endParaRPr lang="en-US" sz="1600" i="1" dirty="0">
                <a:solidFill>
                  <a:srgbClr val="FFFFFF"/>
                </a:solidFill>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965" y="2167763"/>
              <a:ext cx="2423430" cy="250332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8861" y="2303171"/>
              <a:ext cx="2921877" cy="2367915"/>
            </a:xfrm>
            <a:prstGeom prst="rect">
              <a:avLst/>
            </a:prstGeom>
          </p:spPr>
        </p:pic>
        <p:sp>
          <p:nvSpPr>
            <p:cNvPr id="19" name="Right Arrow 18"/>
            <p:cNvSpPr/>
            <p:nvPr/>
          </p:nvSpPr>
          <p:spPr>
            <a:xfrm>
              <a:off x="0" y="1424302"/>
              <a:ext cx="12192000" cy="739800"/>
            </a:xfrm>
            <a:prstGeom prst="rightArrow">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defTabSz="1219170" eaLnBrk="0" fontAlgn="base" hangingPunct="0">
                <a:spcBef>
                  <a:spcPct val="0"/>
                </a:spcBef>
                <a:spcAft>
                  <a:spcPct val="0"/>
                </a:spcAft>
              </a:pPr>
              <a:endParaRPr lang="en-US" sz="1600" kern="0" dirty="0">
                <a:solidFill>
                  <a:srgbClr val="FFFFFF"/>
                </a:solidFill>
                <a:latin typeface="Calibri" panose="020F0502020204030204"/>
              </a:endParaRPr>
            </a:p>
          </p:txBody>
        </p:sp>
        <p:sp>
          <p:nvSpPr>
            <p:cNvPr id="6" name="Rectangle 5"/>
            <p:cNvSpPr/>
            <p:nvPr/>
          </p:nvSpPr>
          <p:spPr>
            <a:xfrm>
              <a:off x="911633" y="5113892"/>
              <a:ext cx="2552836" cy="436347"/>
            </a:xfrm>
            <a:prstGeom prst="rect">
              <a:avLst/>
            </a:prstGeom>
          </p:spPr>
          <p:txBody>
            <a:bodyPr wrap="none">
              <a:spAutoFit/>
            </a:bodyPr>
            <a:lstStyle/>
            <a:p>
              <a:pPr algn="ctr" fontAlgn="base">
                <a:spcBef>
                  <a:spcPct val="0"/>
                </a:spcBef>
                <a:spcAft>
                  <a:spcPct val="0"/>
                </a:spcAft>
              </a:pPr>
              <a:r>
                <a:rPr lang="en-US" alt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Document-Driven</a:t>
              </a:r>
            </a:p>
          </p:txBody>
        </p:sp>
        <p:sp>
          <p:nvSpPr>
            <p:cNvPr id="23" name="Rectangle 22"/>
            <p:cNvSpPr/>
            <p:nvPr/>
          </p:nvSpPr>
          <p:spPr>
            <a:xfrm>
              <a:off x="4675313" y="5113892"/>
              <a:ext cx="2540738" cy="436347"/>
            </a:xfrm>
            <a:prstGeom prst="rect">
              <a:avLst/>
            </a:prstGeom>
          </p:spPr>
          <p:txBody>
            <a:bodyPr wrap="none">
              <a:spAutoFit/>
            </a:bodyPr>
            <a:lstStyle/>
            <a:p>
              <a:pPr algn="ctr" fontAlgn="base">
                <a:spcBef>
                  <a:spcPct val="0"/>
                </a:spcBef>
                <a:spcAft>
                  <a:spcPct val="0"/>
                </a:spcAft>
              </a:pPr>
              <a:r>
                <a:rPr lang="en-US" alt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Workflow-Centric</a:t>
              </a:r>
            </a:p>
          </p:txBody>
        </p:sp>
        <p:sp>
          <p:nvSpPr>
            <p:cNvPr id="25" name="Rectangle 24"/>
            <p:cNvSpPr/>
            <p:nvPr/>
          </p:nvSpPr>
          <p:spPr>
            <a:xfrm>
              <a:off x="8007044" y="5113892"/>
              <a:ext cx="3705518" cy="436347"/>
            </a:xfrm>
            <a:prstGeom prst="rect">
              <a:avLst/>
            </a:prstGeom>
          </p:spPr>
          <p:txBody>
            <a:bodyPr wrap="none">
              <a:spAutoFit/>
            </a:bodyPr>
            <a:lstStyle/>
            <a:p>
              <a:pPr algn="ctr" fontAlgn="base">
                <a:spcBef>
                  <a:spcPct val="0"/>
                </a:spcBef>
                <a:spcAft>
                  <a:spcPct val="0"/>
                </a:spcAft>
              </a:pPr>
              <a:r>
                <a:rPr lang="en-US" alt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Full Lifecycle Management</a:t>
              </a:r>
            </a:p>
          </p:txBody>
        </p:sp>
        <p:sp>
          <p:nvSpPr>
            <p:cNvPr id="7" name="Rectangle 6"/>
            <p:cNvSpPr/>
            <p:nvPr/>
          </p:nvSpPr>
          <p:spPr>
            <a:xfrm>
              <a:off x="31774" y="1603462"/>
              <a:ext cx="1962579" cy="402781"/>
            </a:xfrm>
            <a:prstGeom prst="rect">
              <a:avLst/>
            </a:prstGeom>
          </p:spPr>
          <p:txBody>
            <a:bodyPr wrap="none">
              <a:spAutoFit/>
            </a:bodyPr>
            <a:lstStyle/>
            <a:p>
              <a:pPr fontAlgn="base">
                <a:spcBef>
                  <a:spcPct val="0"/>
                </a:spcBef>
                <a:spcAft>
                  <a:spcPct val="0"/>
                </a:spcAft>
              </a:pPr>
              <a:r>
                <a:rPr lang="en-US" alt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Simple Process</a:t>
              </a:r>
            </a:p>
          </p:txBody>
        </p:sp>
        <p:sp>
          <p:nvSpPr>
            <p:cNvPr id="31" name="Rectangle 30"/>
            <p:cNvSpPr/>
            <p:nvPr/>
          </p:nvSpPr>
          <p:spPr>
            <a:xfrm>
              <a:off x="9650681" y="1603462"/>
              <a:ext cx="2200332" cy="402781"/>
            </a:xfrm>
            <a:prstGeom prst="rect">
              <a:avLst/>
            </a:prstGeom>
          </p:spPr>
          <p:txBody>
            <a:bodyPr wrap="none">
              <a:spAutoFit/>
            </a:bodyPr>
            <a:lstStyle/>
            <a:p>
              <a:pPr algn="r" fontAlgn="base">
                <a:spcBef>
                  <a:spcPct val="0"/>
                </a:spcBef>
                <a:spcAft>
                  <a:spcPct val="0"/>
                </a:spcAft>
              </a:pPr>
              <a:r>
                <a:rPr lang="en-US" alt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Complex Process</a:t>
              </a:r>
            </a:p>
          </p:txBody>
        </p:sp>
        <p:sp>
          <p:nvSpPr>
            <p:cNvPr id="8" name="Rectangle 7"/>
            <p:cNvSpPr/>
            <p:nvPr/>
          </p:nvSpPr>
          <p:spPr>
            <a:xfrm>
              <a:off x="1436858" y="3016665"/>
              <a:ext cx="1412145" cy="1324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6598" y="2303171"/>
              <a:ext cx="2042907" cy="2367915"/>
            </a:xfrm>
            <a:prstGeom prst="rect">
              <a:avLst/>
            </a:prstGeom>
          </p:spPr>
        </p:pic>
      </p:grpSp>
    </p:spTree>
    <p:extLst>
      <p:ext uri="{BB962C8B-B14F-4D97-AF65-F5344CB8AC3E}">
        <p14:creationId xmlns:p14="http://schemas.microsoft.com/office/powerpoint/2010/main" val="2216732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sz="7200" dirty="0">
                <a:latin typeface="Segoe UI" panose="020B0502040204020203" pitchFamily="34" charset="0"/>
                <a:ea typeface="Segoe UI" panose="020B0502040204020203" pitchFamily="34" charset="0"/>
                <a:cs typeface="Segoe UI" panose="020B0502040204020203" pitchFamily="34" charset="0"/>
              </a:rPr>
              <a:t>How’s this differ from other options?</a:t>
            </a:r>
          </a:p>
        </p:txBody>
      </p:sp>
    </p:spTree>
    <p:extLst>
      <p:ext uri="{BB962C8B-B14F-4D97-AF65-F5344CB8AC3E}">
        <p14:creationId xmlns:p14="http://schemas.microsoft.com/office/powerpoint/2010/main" val="3135144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flipV="1">
            <a:off x="9889668" y="4471098"/>
            <a:ext cx="922545" cy="984841"/>
          </a:xfrm>
          <a:prstGeom prst="line">
            <a:avLst/>
          </a:prstGeom>
          <a:ln w="57150">
            <a:solidFill>
              <a:schemeClr val="tx1">
                <a:lumMod val="50000"/>
                <a:alpha val="28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0033001" y="3429001"/>
            <a:ext cx="922545" cy="984841"/>
          </a:xfrm>
          <a:prstGeom prst="line">
            <a:avLst/>
          </a:prstGeom>
          <a:ln w="57150">
            <a:solidFill>
              <a:schemeClr val="tx1">
                <a:lumMod val="50000"/>
                <a:alpha val="28000"/>
              </a:schemeClr>
            </a:solidFill>
          </a:ln>
          <a:effectLst/>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idx="4294967295"/>
          </p:nvPr>
        </p:nvSpPr>
        <p:spPr>
          <a:xfrm>
            <a:off x="0" y="-63500"/>
            <a:ext cx="12192000" cy="1143000"/>
          </a:xfrm>
          <a:prstGeom prst="rect">
            <a:avLst/>
          </a:prstGeom>
        </p:spPr>
        <p:txBody>
          <a:bodyPr anchor="ctr">
            <a:normAutofit/>
          </a:bodyPr>
          <a:lstStyle/>
          <a:p>
            <a:pPr algn="ctr"/>
            <a:r>
              <a:rPr lang="en-US" sz="4800" b="1" dirty="0">
                <a:solidFill>
                  <a:schemeClr val="accent1"/>
                </a:solidFill>
              </a:rPr>
              <a:t>The Classic Approach: Workflow and Forms</a:t>
            </a:r>
            <a:endParaRPr lang="en-US" b="1" dirty="0">
              <a:solidFill>
                <a:schemeClr val="accent1"/>
              </a:solidFill>
            </a:endParaRPr>
          </a:p>
        </p:txBody>
      </p:sp>
      <p:cxnSp>
        <p:nvCxnSpPr>
          <p:cNvPr id="7" name="Straight Connector 6"/>
          <p:cNvCxnSpPr>
            <a:stCxn id="12" idx="6"/>
            <a:endCxn id="10" idx="1"/>
          </p:cNvCxnSpPr>
          <p:nvPr/>
        </p:nvCxnSpPr>
        <p:spPr>
          <a:xfrm>
            <a:off x="1489054" y="3391291"/>
            <a:ext cx="6931665" cy="0"/>
          </a:xfrm>
          <a:prstGeom prst="line">
            <a:avLst/>
          </a:prstGeom>
          <a:ln w="57150">
            <a:solidFill>
              <a:schemeClr val="tx1">
                <a:lumMod val="50000"/>
                <a:alpha val="28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057337" y="4405556"/>
            <a:ext cx="2084191" cy="16574"/>
          </a:xfrm>
          <a:prstGeom prst="line">
            <a:avLst/>
          </a:prstGeom>
          <a:ln w="57150">
            <a:solidFill>
              <a:schemeClr val="tx1">
                <a:lumMod val="50000"/>
                <a:alpha val="28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6" idx="3"/>
            <a:endCxn id="19" idx="1"/>
          </p:cNvCxnSpPr>
          <p:nvPr/>
        </p:nvCxnSpPr>
        <p:spPr>
          <a:xfrm flipH="1">
            <a:off x="6418302" y="5341876"/>
            <a:ext cx="3611945" cy="0"/>
          </a:xfrm>
          <a:prstGeom prst="line">
            <a:avLst/>
          </a:prstGeom>
          <a:ln w="57150">
            <a:solidFill>
              <a:schemeClr val="tx1">
                <a:lumMod val="50000"/>
                <a:alpha val="28000"/>
              </a:schemeClr>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420719" y="2859617"/>
            <a:ext cx="1612281" cy="1063349"/>
          </a:xfrm>
          <a:prstGeom prst="rect">
            <a:avLst/>
          </a:prstGeom>
          <a:solidFill>
            <a:schemeClr val="accent2">
              <a:lumMod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sz="2400" dirty="0">
                <a:solidFill>
                  <a:srgbClr val="FFFFFF"/>
                </a:solidFill>
              </a:rPr>
              <a:t>Step 5</a:t>
            </a:r>
          </a:p>
        </p:txBody>
      </p:sp>
      <p:sp>
        <p:nvSpPr>
          <p:cNvPr id="11" name="Flowchart: Manual Operation 10"/>
          <p:cNvSpPr/>
          <p:nvPr/>
        </p:nvSpPr>
        <p:spPr>
          <a:xfrm>
            <a:off x="2044271" y="2859617"/>
            <a:ext cx="1612281" cy="1063349"/>
          </a:xfrm>
          <a:prstGeom prst="flowChartManualOperation">
            <a:avLst/>
          </a:prstGeom>
          <a:solidFill>
            <a:schemeClr val="accent2">
              <a:lumMod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sz="2400" dirty="0">
                <a:solidFill>
                  <a:srgbClr val="FFFFFF"/>
                </a:solidFill>
              </a:rPr>
              <a:t>Step 2</a:t>
            </a:r>
          </a:p>
        </p:txBody>
      </p:sp>
      <p:sp>
        <p:nvSpPr>
          <p:cNvPr id="12" name="Oval 11"/>
          <p:cNvSpPr/>
          <p:nvPr/>
        </p:nvSpPr>
        <p:spPr>
          <a:xfrm>
            <a:off x="279842" y="2859612"/>
            <a:ext cx="1209212" cy="1063353"/>
          </a:xfrm>
          <a:prstGeom prst="ellipse">
            <a:avLst/>
          </a:prstGeom>
          <a:solidFill>
            <a:schemeClr val="accent2">
              <a:lumMod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sz="2400" dirty="0">
                <a:solidFill>
                  <a:srgbClr val="FFFFFF"/>
                </a:solidFill>
              </a:rPr>
              <a:t>Start</a:t>
            </a:r>
          </a:p>
        </p:txBody>
      </p:sp>
      <p:sp>
        <p:nvSpPr>
          <p:cNvPr id="13" name="Diamond 12"/>
          <p:cNvSpPr/>
          <p:nvPr/>
        </p:nvSpPr>
        <p:spPr>
          <a:xfrm>
            <a:off x="6135185" y="2730136"/>
            <a:ext cx="1909249" cy="1259212"/>
          </a:xfrm>
          <a:prstGeom prst="diamond">
            <a:avLst/>
          </a:prstGeom>
          <a:solidFill>
            <a:schemeClr val="accent2">
              <a:lumMod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sz="2400" dirty="0">
                <a:solidFill>
                  <a:srgbClr val="FFFFFF"/>
                </a:solidFill>
              </a:rPr>
              <a:t>Step 4 </a:t>
            </a:r>
          </a:p>
        </p:txBody>
      </p:sp>
      <p:cxnSp>
        <p:nvCxnSpPr>
          <p:cNvPr id="14" name="Straight Connector 293"/>
          <p:cNvCxnSpPr>
            <a:stCxn id="11" idx="0"/>
            <a:endCxn id="13" idx="0"/>
          </p:cNvCxnSpPr>
          <p:nvPr/>
        </p:nvCxnSpPr>
        <p:spPr>
          <a:xfrm rot="5400000" flipH="1" flipV="1">
            <a:off x="4905366" y="675169"/>
            <a:ext cx="129481" cy="4239411"/>
          </a:xfrm>
          <a:prstGeom prst="bentConnector3">
            <a:avLst>
              <a:gd name="adj1" fmla="val 835627"/>
            </a:avLst>
          </a:prstGeom>
          <a:ln w="57150">
            <a:solidFill>
              <a:schemeClr val="tx1">
                <a:lumMod val="50000"/>
                <a:alpha val="28000"/>
              </a:schemeClr>
            </a:solidFill>
          </a:ln>
          <a:effectLst/>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032827" y="1237166"/>
            <a:ext cx="1612281" cy="1063349"/>
          </a:xfrm>
          <a:prstGeom prst="rect">
            <a:avLst/>
          </a:prstGeom>
          <a:solidFill>
            <a:schemeClr val="accent2">
              <a:lumMod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sz="2400" dirty="0">
                <a:solidFill>
                  <a:srgbClr val="FFFFFF"/>
                </a:solidFill>
              </a:rPr>
              <a:t>Step 1</a:t>
            </a:r>
          </a:p>
        </p:txBody>
      </p:sp>
      <p:sp>
        <p:nvSpPr>
          <p:cNvPr id="16" name="Rectangle 15"/>
          <p:cNvSpPr/>
          <p:nvPr/>
        </p:nvSpPr>
        <p:spPr>
          <a:xfrm>
            <a:off x="8417965" y="4810201"/>
            <a:ext cx="1612281" cy="1063349"/>
          </a:xfrm>
          <a:prstGeom prst="rect">
            <a:avLst/>
          </a:prstGeom>
          <a:solidFill>
            <a:schemeClr val="accent2">
              <a:lumMod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sz="2400" dirty="0">
                <a:solidFill>
                  <a:srgbClr val="FFFFFF"/>
                </a:solidFill>
              </a:rPr>
              <a:t>Step 8</a:t>
            </a:r>
          </a:p>
        </p:txBody>
      </p:sp>
      <p:cxnSp>
        <p:nvCxnSpPr>
          <p:cNvPr id="17" name="Straight Connector 304"/>
          <p:cNvCxnSpPr>
            <a:endCxn id="18" idx="2"/>
          </p:cNvCxnSpPr>
          <p:nvPr/>
        </p:nvCxnSpPr>
        <p:spPr>
          <a:xfrm rot="10800000">
            <a:off x="4975890" y="3922961"/>
            <a:ext cx="2236912" cy="1339823"/>
          </a:xfrm>
          <a:prstGeom prst="bentConnector2">
            <a:avLst/>
          </a:prstGeom>
          <a:ln w="57150">
            <a:solidFill>
              <a:schemeClr val="tx1">
                <a:lumMod val="50000"/>
                <a:alpha val="28000"/>
              </a:schemeClr>
            </a:solidFill>
          </a:ln>
          <a:effectLst/>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169747" y="2859608"/>
            <a:ext cx="1612281" cy="1063349"/>
          </a:xfrm>
          <a:prstGeom prst="rect">
            <a:avLst/>
          </a:prstGeom>
          <a:solidFill>
            <a:schemeClr val="accent2">
              <a:lumMod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sz="2400" dirty="0">
                <a:solidFill>
                  <a:srgbClr val="FFFFFF"/>
                </a:solidFill>
              </a:rPr>
              <a:t>Step 3</a:t>
            </a:r>
          </a:p>
        </p:txBody>
      </p:sp>
      <p:sp>
        <p:nvSpPr>
          <p:cNvPr id="19" name="Flowchart: Manual Operation 18"/>
          <p:cNvSpPr/>
          <p:nvPr/>
        </p:nvSpPr>
        <p:spPr>
          <a:xfrm>
            <a:off x="6257076" y="4810188"/>
            <a:ext cx="1612281" cy="1063349"/>
          </a:xfrm>
          <a:prstGeom prst="flowChartManualOperation">
            <a:avLst/>
          </a:prstGeom>
          <a:solidFill>
            <a:schemeClr val="accent2">
              <a:lumMod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sz="2400" dirty="0">
                <a:solidFill>
                  <a:srgbClr val="FFFFFF"/>
                </a:solidFill>
              </a:rPr>
              <a:t>Step 7</a:t>
            </a:r>
          </a:p>
        </p:txBody>
      </p:sp>
      <p:sp>
        <p:nvSpPr>
          <p:cNvPr id="20" name="Rectangle 19"/>
          <p:cNvSpPr/>
          <p:nvPr/>
        </p:nvSpPr>
        <p:spPr>
          <a:xfrm>
            <a:off x="4197903" y="4810201"/>
            <a:ext cx="1612281" cy="1063349"/>
          </a:xfrm>
          <a:prstGeom prst="rect">
            <a:avLst/>
          </a:prstGeom>
          <a:solidFill>
            <a:schemeClr val="accent2">
              <a:lumMod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sz="2400" dirty="0">
                <a:solidFill>
                  <a:srgbClr val="FFFFFF"/>
                </a:solidFill>
              </a:rPr>
              <a:t>Step 6</a:t>
            </a:r>
          </a:p>
        </p:txBody>
      </p:sp>
      <p:sp>
        <p:nvSpPr>
          <p:cNvPr id="28" name="Oval 27"/>
          <p:cNvSpPr/>
          <p:nvPr/>
        </p:nvSpPr>
        <p:spPr>
          <a:xfrm>
            <a:off x="10350941" y="3746849"/>
            <a:ext cx="1209212" cy="1063353"/>
          </a:xfrm>
          <a:prstGeom prst="ellipse">
            <a:avLst/>
          </a:prstGeom>
          <a:solidFill>
            <a:schemeClr val="accent2">
              <a:lumMod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sz="2400" dirty="0">
                <a:solidFill>
                  <a:srgbClr val="FFFFFF"/>
                </a:solidFill>
              </a:rPr>
              <a:t>End</a:t>
            </a:r>
          </a:p>
        </p:txBody>
      </p:sp>
    </p:spTree>
    <p:extLst>
      <p:ext uri="{BB962C8B-B14F-4D97-AF65-F5344CB8AC3E}">
        <p14:creationId xmlns:p14="http://schemas.microsoft.com/office/powerpoint/2010/main" val="2575811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464" y="1249680"/>
            <a:ext cx="5382120" cy="5008880"/>
          </a:xfrm>
          <a:prstGeom prst="rect">
            <a:avLst/>
          </a:prstGeom>
          <a:ln w="53975"/>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6" name="Title 5"/>
          <p:cNvSpPr>
            <a:spLocks noGrp="1"/>
          </p:cNvSpPr>
          <p:nvPr>
            <p:ph type="title" idx="4294967295"/>
          </p:nvPr>
        </p:nvSpPr>
        <p:spPr>
          <a:xfrm>
            <a:off x="0" y="-63500"/>
            <a:ext cx="12192000" cy="1143000"/>
          </a:xfrm>
          <a:prstGeom prst="rect">
            <a:avLst/>
          </a:prstGeom>
        </p:spPr>
        <p:txBody>
          <a:bodyPr anchor="ctr">
            <a:normAutofit fontScale="90000"/>
          </a:bodyPr>
          <a:lstStyle/>
          <a:p>
            <a:pPr algn="ctr"/>
            <a:r>
              <a:rPr lang="en-US" sz="48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The Modern Approach: Case Management</a:t>
            </a:r>
            <a:endParaRPr lang="en-US" b="1"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Oval 20"/>
          <p:cNvSpPr/>
          <p:nvPr/>
        </p:nvSpPr>
        <p:spPr>
          <a:xfrm>
            <a:off x="3758954" y="1691106"/>
            <a:ext cx="1578902" cy="1556526"/>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eaLnBrk="0" hangingPunct="0"/>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Internal Review</a:t>
            </a:r>
          </a:p>
        </p:txBody>
      </p:sp>
      <p:sp>
        <p:nvSpPr>
          <p:cNvPr id="22" name="Oval 21"/>
          <p:cNvSpPr/>
          <p:nvPr/>
        </p:nvSpPr>
        <p:spPr>
          <a:xfrm>
            <a:off x="6616262" y="1691106"/>
            <a:ext cx="1578902" cy="1556526"/>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eaLnBrk="0" hangingPunct="0"/>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Waiting on Answer</a:t>
            </a:r>
          </a:p>
        </p:txBody>
      </p:sp>
      <p:sp>
        <p:nvSpPr>
          <p:cNvPr id="23" name="Oval 22"/>
          <p:cNvSpPr/>
          <p:nvPr/>
        </p:nvSpPr>
        <p:spPr>
          <a:xfrm>
            <a:off x="512901" y="2965320"/>
            <a:ext cx="1578902" cy="1556526"/>
          </a:xfrm>
          <a:prstGeom prst="ellipse">
            <a:avLst/>
          </a:prstGeom>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eaLnBrk="0" hangingPunct="0"/>
            <a:r>
              <a:rPr lang="en-US" sz="2000" dirty="0">
                <a:solidFill>
                  <a:srgbClr val="FFFFFF"/>
                </a:solidFill>
                <a:latin typeface="Segoe UI" panose="020B0502040204020203" pitchFamily="34" charset="0"/>
                <a:ea typeface="Segoe UI" panose="020B0502040204020203" pitchFamily="34" charset="0"/>
                <a:cs typeface="Segoe UI" panose="020B0502040204020203" pitchFamily="34" charset="0"/>
              </a:rPr>
              <a:t>New</a:t>
            </a:r>
          </a:p>
        </p:txBody>
      </p:sp>
      <p:sp>
        <p:nvSpPr>
          <p:cNvPr id="24" name="Oval 23"/>
          <p:cNvSpPr/>
          <p:nvPr/>
        </p:nvSpPr>
        <p:spPr>
          <a:xfrm>
            <a:off x="3750409" y="4293898"/>
            <a:ext cx="1578902" cy="1556526"/>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eaLnBrk="0" hangingPunct="0"/>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External Review</a:t>
            </a:r>
          </a:p>
        </p:txBody>
      </p:sp>
      <p:sp>
        <p:nvSpPr>
          <p:cNvPr id="25" name="Oval 24"/>
          <p:cNvSpPr/>
          <p:nvPr/>
        </p:nvSpPr>
        <p:spPr>
          <a:xfrm>
            <a:off x="6616262" y="4293898"/>
            <a:ext cx="1578902" cy="1556526"/>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eaLnBrk="0" hangingPunct="0"/>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Paused</a:t>
            </a:r>
          </a:p>
        </p:txBody>
      </p:sp>
      <p:sp>
        <p:nvSpPr>
          <p:cNvPr id="26" name="Oval 25"/>
          <p:cNvSpPr/>
          <p:nvPr/>
        </p:nvSpPr>
        <p:spPr>
          <a:xfrm>
            <a:off x="10006261" y="2989453"/>
            <a:ext cx="1578902" cy="1556526"/>
          </a:xfrm>
          <a:prstGeom prst="ellipse">
            <a:avLst/>
          </a:prstGeom>
          <a:solidFill>
            <a:schemeClr val="tx2">
              <a:lumMod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sz="2000" dirty="0">
                <a:solidFill>
                  <a:srgbClr val="FFFFFF"/>
                </a:solidFill>
                <a:latin typeface="Segoe UI" panose="020B0502040204020203" pitchFamily="34" charset="0"/>
                <a:ea typeface="Segoe UI" panose="020B0502040204020203" pitchFamily="34" charset="0"/>
                <a:cs typeface="Segoe UI" panose="020B0502040204020203" pitchFamily="34" charset="0"/>
              </a:rPr>
              <a:t>Closed</a:t>
            </a:r>
          </a:p>
        </p:txBody>
      </p:sp>
      <p:cxnSp>
        <p:nvCxnSpPr>
          <p:cNvPr id="14" name="Straight Arrow Connector 13"/>
          <p:cNvCxnSpPr>
            <a:endCxn id="25" idx="1"/>
          </p:cNvCxnSpPr>
          <p:nvPr/>
        </p:nvCxnSpPr>
        <p:spPr>
          <a:xfrm>
            <a:off x="5110385" y="2989453"/>
            <a:ext cx="1737102" cy="1532393"/>
          </a:xfrm>
          <a:prstGeom prst="straightConnector1">
            <a:avLst/>
          </a:prstGeom>
          <a:ln w="73025">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24" idx="7"/>
          </p:cNvCxnSpPr>
          <p:nvPr/>
        </p:nvCxnSpPr>
        <p:spPr>
          <a:xfrm flipH="1">
            <a:off x="5098086" y="3004569"/>
            <a:ext cx="1712912" cy="1517277"/>
          </a:xfrm>
          <a:prstGeom prst="straightConnector1">
            <a:avLst/>
          </a:prstGeom>
          <a:ln w="73025">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539860" y="3247632"/>
            <a:ext cx="0" cy="1046266"/>
          </a:xfrm>
          <a:prstGeom prst="straightConnector1">
            <a:avLst/>
          </a:prstGeom>
          <a:ln w="73025">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1" idx="6"/>
            <a:endCxn id="22" idx="2"/>
          </p:cNvCxnSpPr>
          <p:nvPr/>
        </p:nvCxnSpPr>
        <p:spPr>
          <a:xfrm>
            <a:off x="5337856" y="2469369"/>
            <a:ext cx="1278406" cy="0"/>
          </a:xfrm>
          <a:prstGeom prst="straightConnector1">
            <a:avLst/>
          </a:prstGeom>
          <a:ln w="73025">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5" idx="0"/>
          </p:cNvCxnSpPr>
          <p:nvPr/>
        </p:nvCxnSpPr>
        <p:spPr>
          <a:xfrm>
            <a:off x="7405713" y="3247632"/>
            <a:ext cx="0" cy="1046266"/>
          </a:xfrm>
          <a:prstGeom prst="straightConnector1">
            <a:avLst/>
          </a:prstGeom>
          <a:ln w="73025">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6"/>
          </p:cNvCxnSpPr>
          <p:nvPr/>
        </p:nvCxnSpPr>
        <p:spPr>
          <a:xfrm>
            <a:off x="5329311" y="5072161"/>
            <a:ext cx="1286951" cy="0"/>
          </a:xfrm>
          <a:prstGeom prst="straightConnector1">
            <a:avLst/>
          </a:prstGeom>
          <a:ln w="73025">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1" name="L-Shape 30"/>
          <p:cNvSpPr/>
          <p:nvPr/>
        </p:nvSpPr>
        <p:spPr>
          <a:xfrm rot="13500000">
            <a:off x="2416183" y="3495257"/>
            <a:ext cx="535901" cy="535901"/>
          </a:xfrm>
          <a:prstGeom prst="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2" name="L-Shape 31"/>
          <p:cNvSpPr/>
          <p:nvPr/>
        </p:nvSpPr>
        <p:spPr>
          <a:xfrm rot="13500000">
            <a:off x="9017068" y="3502814"/>
            <a:ext cx="535901" cy="535901"/>
          </a:xfrm>
          <a:prstGeom prst="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603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1260972" y="1048556"/>
            <a:ext cx="9649208" cy="913007"/>
          </a:xfrm>
          <a:prstGeom prst="rect">
            <a:avLst/>
          </a:prstGeom>
        </p:spPr>
        <p:txBody>
          <a:bodyPr wrap="square">
            <a:spAutoFit/>
          </a:bodyPr>
          <a:lstStyle/>
          <a:p>
            <a:pPr algn="ctr" defTabSz="609585"/>
            <a:r>
              <a:rPr lang="en-US" sz="5333" b="1" dirty="0">
                <a:solidFill>
                  <a:prstClr val="black">
                    <a:lumMod val="50000"/>
                    <a:lumOff val="50000"/>
                  </a:prstClr>
                </a:solidFill>
                <a:latin typeface="Segoe UI" panose="020B0502040204020203" pitchFamily="34" charset="0"/>
                <a:ea typeface="Segoe UI" panose="020B0502040204020203" pitchFamily="34" charset="0"/>
                <a:cs typeface="Segoe UI" panose="020B0502040204020203" pitchFamily="34" charset="0"/>
              </a:rPr>
              <a:t>This is the </a:t>
            </a:r>
            <a:r>
              <a:rPr lang="en-US" sz="5333" b="1" dirty="0">
                <a:solidFill>
                  <a:srgbClr val="FF7900"/>
                </a:solidFill>
                <a:latin typeface="Segoe UI" panose="020B0502040204020203" pitchFamily="34" charset="0"/>
                <a:ea typeface="Segoe UI" panose="020B0502040204020203" pitchFamily="34" charset="0"/>
                <a:cs typeface="Segoe UI" panose="020B0502040204020203" pitchFamily="34" charset="0"/>
              </a:rPr>
              <a:t>Solution Spectrum</a:t>
            </a:r>
          </a:p>
        </p:txBody>
      </p:sp>
      <p:sp>
        <p:nvSpPr>
          <p:cNvPr id="63" name="Rectangle 62"/>
          <p:cNvSpPr/>
          <p:nvPr/>
        </p:nvSpPr>
        <p:spPr>
          <a:xfrm>
            <a:off x="-10422" y="2472522"/>
            <a:ext cx="12191999" cy="1594471"/>
          </a:xfrm>
          <a:prstGeom prst="rect">
            <a:avLst/>
          </a:prstGeom>
          <a:gradFill flip="none" rotWithShape="1">
            <a:gsLst>
              <a:gs pos="0">
                <a:schemeClr val="bg1"/>
              </a:gs>
              <a:gs pos="49000">
                <a:srgbClr val="1DD1F0"/>
              </a:gs>
              <a:gs pos="100000">
                <a:schemeClr val="accent1">
                  <a:lumMod val="40000"/>
                  <a:lumOff val="60000"/>
                </a:schemeClr>
              </a:gs>
            </a:gsLst>
            <a:lin ang="0" scaled="1"/>
            <a:tileRect/>
          </a:gra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defTabSz="609585"/>
            <a:endParaRPr lang="en-US" sz="1600" b="1" dirty="0">
              <a:solidFill>
                <a:prstClr val="white"/>
              </a:solidFill>
              <a:latin typeface="Calibri" panose="020F0502020204030204"/>
            </a:endParaRPr>
          </a:p>
        </p:txBody>
      </p:sp>
      <p:sp>
        <p:nvSpPr>
          <p:cNvPr id="64" name="Rectangle 63"/>
          <p:cNvSpPr/>
          <p:nvPr/>
        </p:nvSpPr>
        <p:spPr>
          <a:xfrm>
            <a:off x="-1" y="2472522"/>
            <a:ext cx="594692" cy="1594471"/>
          </a:xfrm>
          <a:prstGeom prst="rect">
            <a:avLst/>
          </a:prstGeom>
          <a:solidFill>
            <a:schemeClr val="bg2"/>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defTabSz="609585"/>
            <a:endParaRPr lang="en-US" sz="2667" dirty="0">
              <a:solidFill>
                <a:prstClr val="white"/>
              </a:solidFill>
              <a:latin typeface="Calibri" panose="020F0502020204030204"/>
            </a:endParaRPr>
          </a:p>
        </p:txBody>
      </p:sp>
      <p:sp>
        <p:nvSpPr>
          <p:cNvPr id="65" name="Rectangle 64"/>
          <p:cNvSpPr/>
          <p:nvPr/>
        </p:nvSpPr>
        <p:spPr>
          <a:xfrm>
            <a:off x="11586883" y="2472522"/>
            <a:ext cx="594693" cy="1594471"/>
          </a:xfrm>
          <a:prstGeom prst="rect">
            <a:avLst/>
          </a:prstGeom>
          <a:solidFill>
            <a:schemeClr val="accent1">
              <a:lumMod val="75000"/>
            </a:schemeClr>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defTabSz="609585"/>
            <a:endParaRPr lang="en-US" sz="2667" dirty="0">
              <a:solidFill>
                <a:prstClr val="white"/>
              </a:solidFill>
              <a:latin typeface="Calibri" panose="020F0502020204030204"/>
            </a:endParaRPr>
          </a:p>
        </p:txBody>
      </p:sp>
    </p:spTree>
    <p:extLst>
      <p:ext uri="{BB962C8B-B14F-4D97-AF65-F5344CB8AC3E}">
        <p14:creationId xmlns:p14="http://schemas.microsoft.com/office/powerpoint/2010/main" val="3023049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Custom Design">
  <a:themeElements>
    <a:clrScheme name="CommunityLIVE">
      <a:dk1>
        <a:srgbClr val="534588"/>
      </a:dk1>
      <a:lt1>
        <a:srgbClr val="FFFFFF"/>
      </a:lt1>
      <a:dk2>
        <a:srgbClr val="00586E"/>
      </a:dk2>
      <a:lt2>
        <a:srgbClr val="AF96DB"/>
      </a:lt2>
      <a:accent1>
        <a:srgbClr val="528E42"/>
      </a:accent1>
      <a:accent2>
        <a:srgbClr val="53BD4E"/>
      </a:accent2>
      <a:accent3>
        <a:srgbClr val="95D189"/>
      </a:accent3>
      <a:accent4>
        <a:srgbClr val="7E57C6"/>
      </a:accent4>
      <a:accent5>
        <a:srgbClr val="00CBEE"/>
      </a:accent5>
      <a:accent6>
        <a:srgbClr val="7FDCF2"/>
      </a:accent6>
      <a:hlink>
        <a:srgbClr val="00586E"/>
      </a:hlink>
      <a:folHlink>
        <a:srgbClr val="00CBE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munityLIVE-Presenters-PPT-Template-2017" id="{90C020B0-106D-45E4-B34B-01398C67D596}" vid="{DE86AB8E-4596-42F8-A82A-ECC7DBE27C43}"/>
    </a:ext>
  </a:extLst>
</a:theme>
</file>

<file path=ppt/theme/theme2.xml><?xml version="1.0" encoding="utf-8"?>
<a:theme xmlns:a="http://schemas.openxmlformats.org/drawingml/2006/main" name="HYLAND 2017 -Template">
  <a:themeElements>
    <a:clrScheme name="ShareBase">
      <a:dk1>
        <a:sysClr val="windowText" lastClr="000000"/>
      </a:dk1>
      <a:lt1>
        <a:sysClr val="window" lastClr="FFFFFF"/>
      </a:lt1>
      <a:dk2>
        <a:srgbClr val="00586E"/>
      </a:dk2>
      <a:lt2>
        <a:srgbClr val="7FDCF2"/>
      </a:lt2>
      <a:accent1>
        <a:srgbClr val="00CBEE"/>
      </a:accent1>
      <a:accent2>
        <a:srgbClr val="6CC04A"/>
      </a:accent2>
      <a:accent3>
        <a:srgbClr val="FF7900"/>
      </a:accent3>
      <a:accent4>
        <a:srgbClr val="E13FB4"/>
      </a:accent4>
      <a:accent5>
        <a:srgbClr val="FFE900"/>
      </a:accent5>
      <a:accent6>
        <a:srgbClr val="B8CED0"/>
      </a:accent6>
      <a:hlink>
        <a:srgbClr val="00CBEE"/>
      </a:hlink>
      <a:folHlink>
        <a:srgbClr val="7FDCF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0">
          <a:solidFill>
            <a:srgbClr val="E0FAFA"/>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Hyland+OnBase-PowerPointTemplate.potx" id="{BA1ECF7D-BD68-4681-84BA-4FA939A35785}" vid="{67095C17-E63F-46E3-AE0C-486ACEF0F8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7A701CA06F2049B6E128B6003D465C" ma:contentTypeVersion="12" ma:contentTypeDescription="Create a new document." ma:contentTypeScope="" ma:versionID="7146b3174de5113899ae7ee8aa83e2e2">
  <xsd:schema xmlns:xsd="http://www.w3.org/2001/XMLSchema" xmlns:xs="http://www.w3.org/2001/XMLSchema" xmlns:p="http://schemas.microsoft.com/office/2006/metadata/properties" xmlns:ns2="a8bec9eb-ee20-4abc-b415-4d64815e987e" xmlns:ns3="9af3d911-3804-405a-a415-4939f626197d" targetNamespace="http://schemas.microsoft.com/office/2006/metadata/properties" ma:root="true" ma:fieldsID="4bfed73d4c9b96c3c9e6c52427134e4d" ns2:_="" ns3:_="">
    <xsd:import namespace="a8bec9eb-ee20-4abc-b415-4d64815e987e"/>
    <xsd:import namespace="9af3d911-3804-405a-a415-4939f626197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ec9eb-ee20-4abc-b415-4d64815e987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9bc7bdb2-2235-49a1-9032-b6b7132ab026"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f3d911-3804-405a-a415-4939f626197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e4cef00-3869-426d-bfe7-4543711beab6}" ma:internalName="TaxCatchAll" ma:showField="CatchAllData" ma:web="9af3d911-3804-405a-a415-4939f62619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bec9eb-ee20-4abc-b415-4d64815e987e">
      <Terms xmlns="http://schemas.microsoft.com/office/infopath/2007/PartnerControls"/>
    </lcf76f155ced4ddcb4097134ff3c332f>
    <TaxCatchAll xmlns="9af3d911-3804-405a-a415-4939f626197d" xsi:nil="true"/>
  </documentManagement>
</p:properties>
</file>

<file path=customXml/itemProps1.xml><?xml version="1.0" encoding="utf-8"?>
<ds:datastoreItem xmlns:ds="http://schemas.openxmlformats.org/officeDocument/2006/customXml" ds:itemID="{894F4103-14BA-49AE-9ABE-6C17FC1EAE03}"/>
</file>

<file path=customXml/itemProps2.xml><?xml version="1.0" encoding="utf-8"?>
<ds:datastoreItem xmlns:ds="http://schemas.openxmlformats.org/officeDocument/2006/customXml" ds:itemID="{54FD489A-C329-47E9-A5D1-821E44B3C963}"/>
</file>

<file path=customXml/itemProps3.xml><?xml version="1.0" encoding="utf-8"?>
<ds:datastoreItem xmlns:ds="http://schemas.openxmlformats.org/officeDocument/2006/customXml" ds:itemID="{E42F15E1-009E-48DF-9550-E5E874504254}"/>
</file>

<file path=docProps/app.xml><?xml version="1.0" encoding="utf-8"?>
<Properties xmlns="http://schemas.openxmlformats.org/officeDocument/2006/extended-properties" xmlns:vt="http://schemas.openxmlformats.org/officeDocument/2006/docPropsVTypes">
  <Template>CommunityLIVE-Presenters-PPT-Template-2017</Template>
  <TotalTime>643</TotalTime>
  <Words>790</Words>
  <Application>Microsoft Macintosh PowerPoint</Application>
  <PresentationFormat>Widescreen</PresentationFormat>
  <Paragraphs>151</Paragraphs>
  <Slides>47</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Arial</vt:lpstr>
      <vt:lpstr>Calibri</vt:lpstr>
      <vt:lpstr>Microsoft Sans Serif</vt:lpstr>
      <vt:lpstr>Segoe UI</vt:lpstr>
      <vt:lpstr>Segoe UI Light</vt:lpstr>
      <vt:lpstr>Verdana</vt:lpstr>
      <vt:lpstr>Custom Design</vt:lpstr>
      <vt:lpstr>HYLAND 2017 -Template</vt:lpstr>
      <vt:lpstr>PowerPoint Presentation</vt:lpstr>
      <vt:lpstr>PowerPoint Presentation</vt:lpstr>
      <vt:lpstr>PowerPoint Presentation</vt:lpstr>
      <vt:lpstr>PowerPoint Presentation</vt:lpstr>
      <vt:lpstr>PowerPoint Presentation</vt:lpstr>
      <vt:lpstr>PowerPoint Presentation</vt:lpstr>
      <vt:lpstr>The Classic Approach: Workflow and Forms</vt:lpstr>
      <vt:lpstr>The Modern Approach: Case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vt:lpstr>
      <vt:lpstr>PowerPoint Presentation</vt:lpstr>
    </vt:vector>
  </TitlesOfParts>
  <Company>Hyland Software,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Patalinghug</dc:creator>
  <cp:lastModifiedBy>Andrew Griffith</cp:lastModifiedBy>
  <cp:revision>99</cp:revision>
  <dcterms:created xsi:type="dcterms:W3CDTF">2017-09-17T17:14:03Z</dcterms:created>
  <dcterms:modified xsi:type="dcterms:W3CDTF">2022-09-20T07:24:01Z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0x0101002F7A701CA06F2049B6E128B6003D465C</vt:lpwstr>
  </property>
</Properties>
</file>